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2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6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webextensions/webextension1.xml" ContentType="application/vnd.ms-office.webextension+xml"/>
  <Override PartName="/ppt/webextensions/webextension2.xml" ContentType="application/vnd.ms-office.webextension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webextensions/taskpanes.xml" ContentType="application/vnd.ms-office.webextensiontaskpanes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ppt/tags/tag3.xml" ContentType="application/vnd.openxmlformats-officedocument.presentationml.tag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0" r:id="rId3"/>
    <p:sldMasterId id="2147483788" r:id="rId4"/>
  </p:sldMasterIdLst>
  <p:notesMasterIdLst>
    <p:notesMasterId r:id="rId10"/>
  </p:notesMasterIdLst>
  <p:sldIdLst>
    <p:sldId id="1556" r:id="rId5"/>
    <p:sldId id="3008" r:id="rId6"/>
    <p:sldId id="3009" r:id="rId7"/>
    <p:sldId id="3006" r:id="rId8"/>
    <p:sldId id="3007" r:id="rId9"/>
  </p:sldIdLst>
  <p:sldSz cx="9144000" cy="5143500" type="screen16x9"/>
  <p:notesSz cx="6858000" cy="9144000"/>
  <p:embeddedFontLst>
    <p:embeddedFont>
      <p:font typeface="Gill Sans Nova" panose="020B0602020104020203" pitchFamily="34" charset="0"/>
      <p:regular r:id="rId11"/>
      <p:bold r:id="rId12"/>
      <p:italic r:id="rId13"/>
      <p:boldItalic r:id="rId14"/>
    </p:embeddedFont>
    <p:embeddedFont>
      <p:font typeface="Gill Sans Nova Light" panose="020B0302020104020203" pitchFamily="34" charset="0"/>
      <p:regular r:id="rId15"/>
      <p:italic r:id="rId16"/>
    </p:embeddedFont>
  </p:embeddedFontLst>
  <p:custDataLst>
    <p:tags r:id="rId17"/>
  </p:custData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>
          <p15:clr>
            <a:srgbClr val="A4A3A4"/>
          </p15:clr>
        </p15:guide>
        <p15:guide id="2" pos="39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1D7C3"/>
    <a:srgbClr val="0067B1"/>
    <a:srgbClr val="76BEEA"/>
    <a:srgbClr val="ACCC3D"/>
    <a:srgbClr val="008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92" autoAdjust="0"/>
    <p:restoredTop sz="96327" autoAdjust="0"/>
  </p:normalViewPr>
  <p:slideViewPr>
    <p:cSldViewPr snapToGrid="0" showGuides="1">
      <p:cViewPr varScale="1">
        <p:scale>
          <a:sx n="210" d="100"/>
          <a:sy n="210" d="100"/>
        </p:scale>
        <p:origin x="822" y="168"/>
      </p:cViewPr>
      <p:guideLst>
        <p:guide orient="horz" pos="1643"/>
        <p:guide pos="39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customXml" Target="../customXml/item5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customXml" Target="../customXml/item4.xml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F3C46-3F11-47F1-8233-2D2A4F656EAA}" type="datetimeFigureOut">
              <a:rPr lang="de-DE" smtClean="0"/>
              <a:t>12.11.2024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8140C-7C65-48C5-AF48-8AE3F4A693E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450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8140C-7C65-48C5-AF48-8AE3F4A693E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274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86F0B-29F7-306A-F730-26CCF6812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0556D60-DD11-C9E8-696B-D5308D5E6E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72B3BB4-3691-3A65-7BE7-B667F211D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7DFDDF-AAF3-854B-BB02-62F0C6C3D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8140C-7C65-48C5-AF48-8AE3F4A693E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7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8.jpeg"/><Relationship Id="rId7" Type="http://schemas.openxmlformats.org/officeDocument/2006/relationships/image" Target="../media/image1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10" Type="http://schemas.openxmlformats.org/officeDocument/2006/relationships/image" Target="../media/image3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8.jpeg"/><Relationship Id="rId7" Type="http://schemas.openxmlformats.org/officeDocument/2006/relationships/image" Target="../media/image11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3.png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8.jpeg"/><Relationship Id="rId7" Type="http://schemas.openxmlformats.org/officeDocument/2006/relationships/image" Target="../media/image11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kating, building, ramp, board&#10;&#10;Description automatically generated">
            <a:extLst>
              <a:ext uri="{FF2B5EF4-FFF2-40B4-BE49-F238E27FC236}">
                <a16:creationId xmlns:a16="http://schemas.microsoft.com/office/drawing/2014/main" id="{9F7E1813-5682-4AAE-8DC8-5A613DE12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36420" cy="51435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3D7A234-EBF8-4A9A-ACFF-4329BD747ADC}"/>
              </a:ext>
            </a:extLst>
          </p:cNvPr>
          <p:cNvSpPr>
            <a:spLocks noChangeAspect="1"/>
          </p:cNvSpPr>
          <p:nvPr userDrawn="1"/>
        </p:nvSpPr>
        <p:spPr>
          <a:xfrm>
            <a:off x="4575791" y="3166310"/>
            <a:ext cx="456821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 userDrawn="1"/>
        </p:nvSpPr>
        <p:spPr>
          <a:xfrm>
            <a:off x="6789318" y="4613375"/>
            <a:ext cx="1995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dirty="0">
                <a:solidFill>
                  <a:schemeClr val="bg2"/>
                </a:solidFill>
              </a:rPr>
              <a:t>From </a:t>
            </a:r>
            <a:r>
              <a:rPr lang="de-CH" sz="1000" dirty="0" err="1">
                <a:solidFill>
                  <a:schemeClr val="bg2"/>
                </a:solidFill>
              </a:rPr>
              <a:t>insight</a:t>
            </a:r>
            <a:r>
              <a:rPr lang="de-CH" sz="1000" dirty="0">
                <a:solidFill>
                  <a:schemeClr val="bg2"/>
                </a:solidFill>
              </a:rPr>
              <a:t> </a:t>
            </a:r>
            <a:r>
              <a:rPr lang="de-CH" sz="1000" dirty="0" err="1">
                <a:solidFill>
                  <a:schemeClr val="bg2"/>
                </a:solidFill>
              </a:rPr>
              <a:t>to</a:t>
            </a:r>
            <a:r>
              <a:rPr lang="de-CH" sz="1000" dirty="0">
                <a:solidFill>
                  <a:schemeClr val="bg2"/>
                </a:solidFill>
              </a:rPr>
              <a:t> </a:t>
            </a:r>
            <a:r>
              <a:rPr lang="de-CH" sz="1000" dirty="0" err="1">
                <a:solidFill>
                  <a:schemeClr val="bg2"/>
                </a:solidFill>
              </a:rPr>
              <a:t>impact</a:t>
            </a:r>
            <a:r>
              <a:rPr lang="de-CH" sz="10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91F29F-BED8-4555-9938-829D3AC3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5" y="1098178"/>
            <a:ext cx="7958210" cy="1792800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654089-CB0E-4321-8557-8E0B4ACD84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1027" y="3123868"/>
            <a:ext cx="3650486" cy="1356057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r>
              <a:rPr lang="de-CH" dirty="0"/>
              <a:t>Fourth level</a:t>
            </a:r>
            <a:endParaRPr lang="de-CH"/>
          </a:p>
          <a:p>
            <a:pPr lvl="4"/>
            <a:r>
              <a:rPr lang="de-CH" dirty="0"/>
              <a:t>Fifth level</a:t>
            </a:r>
          </a:p>
        </p:txBody>
      </p:sp>
      <p:pic>
        <p:nvPicPr>
          <p:cNvPr id="2" name="Rectangle 2" descr="{&quot;templafy&quot;:{&quot;id&quot;:&quot;b9ddadaa-0495-446c-a774-3deec88f84b2&quot;}}">
            <a:extLst>
              <a:ext uri="{FF2B5EF4-FFF2-40B4-BE49-F238E27FC236}">
                <a16:creationId xmlns:a16="http://schemas.microsoft.com/office/drawing/2014/main" id="{FE2FC522-8ED1-47FE-1E82-0766EF9045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73" y="313025"/>
            <a:ext cx="2221200" cy="4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7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FF60-9E69-4915-A0DD-67FF25328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276350"/>
            <a:ext cx="8426450" cy="2556921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B9FAC9-1E0D-44F5-8B7F-C8D103F4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473" y="4767263"/>
            <a:ext cx="214752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02808710" name="Rectangle 11" descr="{&quot;templafy&quot;:{&quot;id&quot;:&quot;e5775ba5-436d-452a-8e7d-796ebe69e64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9FB05968-50B4-4E34-B7B1-EF5B02AE61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53049159-3887-46EA-B4CA-459B82DE60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2" name="Inhaltsplatzhalter 16">
            <a:extLst>
              <a:ext uri="{FF2B5EF4-FFF2-40B4-BE49-F238E27FC236}">
                <a16:creationId xmlns:a16="http://schemas.microsoft.com/office/drawing/2014/main" id="{2573B565-8F94-4F75-8571-779016BEE60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3556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3203575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42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3203575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BF7D55C-A184-4126-9EF6-44BC37A59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944674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2621959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1"/>
            <a:ext cx="4122737" cy="2621958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BF7D55C-A184-4126-9EF6-44BC37A59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86B5E8FE-8CBE-4759-BB01-C3BFECF4A0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4" name="Inhaltsplatzhalter 16">
            <a:extLst>
              <a:ext uri="{FF2B5EF4-FFF2-40B4-BE49-F238E27FC236}">
                <a16:creationId xmlns:a16="http://schemas.microsoft.com/office/drawing/2014/main" id="{8AD8B021-5AD6-44F8-B57D-010BB7B137A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43496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  <a:ln w="12700" cap="flat" cmpd="sng" algn="ctr">
            <a:solidFill>
              <a:srgbClr val="A0A0A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144000" rIns="54000" bIns="5400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3203575"/>
          </a:xfrm>
          <a:ln w="12700" cap="flat" cmpd="sng" algn="ctr">
            <a:solidFill>
              <a:srgbClr val="A0A0A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lIns="90000" tIns="144000" rIns="54000" bIns="54000" rtlCol="0">
            <a:norm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GB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BF7D55C-A184-4126-9EF6-44BC37A59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ECDA3B4-D189-4EED-AC0A-770C12A9C9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2001" y="1158217"/>
            <a:ext cx="1438987" cy="222841"/>
          </a:xfrm>
          <a:solidFill>
            <a:schemeClr val="bg1"/>
          </a:solidFill>
        </p:spPr>
        <p:txBody>
          <a:bodyPr wrap="square" lIns="36000" tIns="0" rIns="36000" bIns="0" anchor="ctr">
            <a:spAutoFit/>
          </a:bodyPr>
          <a:lstStyle>
            <a:lvl1pPr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76584061-1DF3-4759-91E9-7033FFD952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12834" y="1158217"/>
            <a:ext cx="1438987" cy="222841"/>
          </a:xfrm>
          <a:solidFill>
            <a:schemeClr val="bg1"/>
          </a:solidFill>
        </p:spPr>
        <p:txBody>
          <a:bodyPr wrap="square" lIns="36000" tIns="0" rIns="36000" bIns="0" anchor="ctr">
            <a:spAutoFit/>
          </a:bodyPr>
          <a:lstStyle>
            <a:lvl1pPr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45398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2621959"/>
          </a:xfrm>
          <a:ln w="12700" cap="flat" cmpd="sng" algn="ctr">
            <a:solidFill>
              <a:srgbClr val="A0A0A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144000" rIns="54000" bIns="5400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2621958"/>
          </a:xfrm>
          <a:ln w="12700" cap="flat" cmpd="sng" algn="ctr">
            <a:solidFill>
              <a:srgbClr val="A0A0A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lIns="90000" tIns="144000" rIns="54000" bIns="54000" rtlCol="0">
            <a:norm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GB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BF7D55C-A184-4126-9EF6-44BC37A59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ECDA3B4-D189-4EED-AC0A-770C12A9C9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2001" y="1158217"/>
            <a:ext cx="1438987" cy="222841"/>
          </a:xfrm>
          <a:solidFill>
            <a:schemeClr val="bg1"/>
          </a:solidFill>
        </p:spPr>
        <p:txBody>
          <a:bodyPr wrap="square" lIns="36000" tIns="0" rIns="36000" bIns="0" anchor="ctr">
            <a:spAutoFit/>
          </a:bodyPr>
          <a:lstStyle>
            <a:lvl1pPr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76584061-1DF3-4759-91E9-7033FFD952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12834" y="1158217"/>
            <a:ext cx="1438987" cy="222841"/>
          </a:xfrm>
          <a:solidFill>
            <a:schemeClr val="bg1"/>
          </a:solidFill>
        </p:spPr>
        <p:txBody>
          <a:bodyPr wrap="square" lIns="36000" tIns="0" rIns="36000" bIns="0" anchor="ctr">
            <a:spAutoFit/>
          </a:bodyPr>
          <a:lstStyle>
            <a:lvl1pPr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3A5845F3-A444-47AE-917F-673A907B90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5" name="Inhaltsplatzhalter 16">
            <a:extLst>
              <a:ext uri="{FF2B5EF4-FFF2-40B4-BE49-F238E27FC236}">
                <a16:creationId xmlns:a16="http://schemas.microsoft.com/office/drawing/2014/main" id="{BF83157E-6215-44CE-AB8B-6FE4750FAB3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89387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4469C7-7D0E-49E1-8F7D-6E7D287176ED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8774" y="1276350"/>
            <a:ext cx="4213225" cy="320357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1276350"/>
            <a:ext cx="4213225" cy="32035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(</a:t>
            </a:r>
            <a:r>
              <a:rPr lang="en-US" noProof="0"/>
              <a:t>click</a:t>
            </a:r>
            <a:r>
              <a:rPr lang="en-US"/>
              <a:t> to add a picture)</a:t>
            </a:r>
            <a:endParaRPr lang="en-US" dirty="0"/>
          </a:p>
        </p:txBody>
      </p:sp>
      <p:pic>
        <p:nvPicPr>
          <p:cNvPr id="1196911565" name="Rectangle 13" descr="{&quot;templafy&quot;:{&quot;id&quot;:&quot;f50b95fb-c618-403e-850f-5307521ebd44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76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4469C7-7D0E-49E1-8F7D-6E7D287176ED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8774" y="1276350"/>
            <a:ext cx="4213225" cy="320357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1276350"/>
            <a:ext cx="4213225" cy="32035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(</a:t>
            </a:r>
            <a:r>
              <a:rPr lang="en-US" noProof="0"/>
              <a:t>click</a:t>
            </a:r>
            <a:r>
              <a:rPr lang="en-US"/>
              <a:t> to add a picture)</a:t>
            </a:r>
            <a:endParaRPr lang="en-US" dirty="0"/>
          </a:p>
        </p:txBody>
      </p:sp>
      <p:pic>
        <p:nvPicPr>
          <p:cNvPr id="1196911565" name="Rectangle 13" descr="{&quot;templafy&quot;:{&quot;id&quot;:&quot;f50b95fb-c618-403e-850f-5307521ebd44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71DEB7D-6D6C-4939-95C1-419F89E998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1763601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4469C7-7D0E-49E1-8F7D-6E7D287176ED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8774" y="1276350"/>
            <a:ext cx="4213225" cy="260505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1276351"/>
            <a:ext cx="4213225" cy="260505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(</a:t>
            </a:r>
            <a:r>
              <a:rPr lang="en-US" noProof="0"/>
              <a:t>click</a:t>
            </a:r>
            <a:r>
              <a:rPr lang="en-US"/>
              <a:t> to add a picture)</a:t>
            </a:r>
            <a:endParaRPr lang="en-US" dirty="0"/>
          </a:p>
        </p:txBody>
      </p:sp>
      <p:pic>
        <p:nvPicPr>
          <p:cNvPr id="1196911565" name="Rectangle 13" descr="{&quot;templafy&quot;:{&quot;id&quot;:&quot;f50b95fb-c618-403e-850f-5307521ebd44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71DEB7D-6D6C-4939-95C1-419F89E998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9836CA3C-1FB4-448E-8E4F-D95C186A1F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5" name="Inhaltsplatzhalter 16">
            <a:extLst>
              <a:ext uri="{FF2B5EF4-FFF2-40B4-BE49-F238E27FC236}">
                <a16:creationId xmlns:a16="http://schemas.microsoft.com/office/drawing/2014/main" id="{6AAFEC9F-D413-4D3E-8DEC-EF47020CE4D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66422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Bilder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EC9FF2-0829-44EA-809D-F5C42173624F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571999" cy="3887599"/>
          </a:xfr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0"/>
            <a:ext cx="4572000" cy="3887599"/>
          </a:xfrm>
          <a:pattFill prst="wdDn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(click to add a picture)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FAD45-6EEE-4522-8CA6-5189DCDD48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17" y="3989388"/>
            <a:ext cx="4382196" cy="490537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  <a:lvl2pPr marL="0" indent="0">
              <a:buNone/>
              <a:defRPr sz="1400"/>
            </a:lvl2pPr>
            <a:lvl3pPr marL="0" indent="0">
              <a:buNone/>
              <a:defRPr sz="1400"/>
            </a:lvl3pPr>
            <a:lvl4pPr marL="0" indent="0">
              <a:buNone/>
              <a:defRPr sz="1400"/>
            </a:lvl4pPr>
            <a:lvl5pPr marL="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noProof="0"/>
              <a:t>Placeholder for Caption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47F9A9E-BA08-4C8F-96E1-0E7C7D71B3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62486" y="3989387"/>
            <a:ext cx="4382195" cy="490537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  <a:lvl2pPr marL="0" indent="0">
              <a:buNone/>
              <a:defRPr sz="1400"/>
            </a:lvl2pPr>
            <a:lvl3pPr marL="0" indent="0">
              <a:buNone/>
              <a:defRPr sz="1400"/>
            </a:lvl3pPr>
            <a:lvl4pPr marL="0" indent="0">
              <a:buNone/>
              <a:defRPr sz="1400"/>
            </a:lvl4pPr>
            <a:lvl5pPr marL="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noProof="0"/>
              <a:t>Placeholder for Caption Title</a:t>
            </a:r>
          </a:p>
        </p:txBody>
      </p:sp>
      <p:pic>
        <p:nvPicPr>
          <p:cNvPr id="1613922474" name="Rectangle 14" descr="{&quot;templafy&quot;:{&quot;id&quot;:&quot;a3bfa591-4d50-4d64-bc9e-6e4385707fec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01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EE742CE-731B-4B2E-A341-DD1A2BF3F5B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F74B8C-606D-4C49-A5DA-1496FFDE21B4}"/>
              </a:ext>
            </a:extLst>
          </p:cNvPr>
          <p:cNvSpPr/>
          <p:nvPr/>
        </p:nvSpPr>
        <p:spPr>
          <a:xfrm>
            <a:off x="4583371" y="3168046"/>
            <a:ext cx="4560629" cy="1975452"/>
          </a:xfrm>
          <a:custGeom>
            <a:avLst/>
            <a:gdLst>
              <a:gd name="connsiteX0" fmla="*/ 4560629 w 4560629"/>
              <a:gd name="connsiteY0" fmla="*/ 0 h 1975452"/>
              <a:gd name="connsiteX1" fmla="*/ 4560629 w 4560629"/>
              <a:gd name="connsiteY1" fmla="*/ 1975452 h 1975452"/>
              <a:gd name="connsiteX2" fmla="*/ 166568 w 4560629"/>
              <a:gd name="connsiteY2" fmla="*/ 1975452 h 1975452"/>
              <a:gd name="connsiteX3" fmla="*/ 0 w 4560629"/>
              <a:gd name="connsiteY3" fmla="*/ 1045124 h 1975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629" h="1975452">
                <a:moveTo>
                  <a:pt x="4560629" y="0"/>
                </a:moveTo>
                <a:lnTo>
                  <a:pt x="4560629" y="1975452"/>
                </a:lnTo>
                <a:lnTo>
                  <a:pt x="166568" y="1975452"/>
                </a:lnTo>
                <a:lnTo>
                  <a:pt x="0" y="104512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/>
        </p:nvSpPr>
        <p:spPr>
          <a:xfrm>
            <a:off x="6789318" y="4613375"/>
            <a:ext cx="1995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 dirty="0">
                <a:solidFill>
                  <a:schemeClr val="bg2"/>
                </a:solidFill>
              </a:rPr>
              <a:t>From </a:t>
            </a:r>
            <a:r>
              <a:rPr lang="en-GB" sz="1000" dirty="0" err="1">
                <a:solidFill>
                  <a:schemeClr val="bg2"/>
                </a:solidFill>
              </a:rPr>
              <a:t>insight</a:t>
            </a:r>
            <a:r>
              <a:rPr lang="en-GB" sz="1000" dirty="0">
                <a:solidFill>
                  <a:schemeClr val="bg2"/>
                </a:solidFill>
              </a:rPr>
              <a:t> </a:t>
            </a:r>
            <a:r>
              <a:rPr lang="en-GB" sz="1000" dirty="0" err="1">
                <a:solidFill>
                  <a:schemeClr val="bg2"/>
                </a:solidFill>
              </a:rPr>
              <a:t>to</a:t>
            </a:r>
            <a:r>
              <a:rPr lang="en-GB" sz="1000" dirty="0">
                <a:solidFill>
                  <a:schemeClr val="bg2"/>
                </a:solidFill>
              </a:rPr>
              <a:t> </a:t>
            </a:r>
            <a:r>
              <a:rPr lang="en-GB" sz="1000" dirty="0" err="1">
                <a:solidFill>
                  <a:schemeClr val="bg2"/>
                </a:solidFill>
              </a:rPr>
              <a:t>impact</a:t>
            </a:r>
            <a:r>
              <a:rPr lang="en-GB" sz="1000" dirty="0">
                <a:solidFill>
                  <a:schemeClr val="bg2"/>
                </a:solidFill>
              </a:rPr>
              <a:t>.</a:t>
            </a:r>
          </a:p>
        </p:txBody>
      </p:sp>
      <p:pic>
        <p:nvPicPr>
          <p:cNvPr id="1609015164" name="Rectangle 2" descr="{&quot;templafy&quot;:{&quot;id&quot;:&quot;b9ddadaa-0495-446c-a774-3deec88f84b2&quot;}}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73" y="313025"/>
            <a:ext cx="2221200" cy="4608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891F29F-BED8-4555-9938-829D3AC3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5" y="1636541"/>
            <a:ext cx="7958210" cy="1531505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654089-CB0E-4321-8557-8E0B4ACD84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027" y="3305908"/>
            <a:ext cx="3650486" cy="1174017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en-US" noProof="0" dirty="0"/>
              <a:t>Placeholder for subtitle, contact information, date etc.</a:t>
            </a:r>
          </a:p>
        </p:txBody>
      </p:sp>
    </p:spTree>
    <p:extLst>
      <p:ext uri="{BB962C8B-B14F-4D97-AF65-F5344CB8AC3E}">
        <p14:creationId xmlns:p14="http://schemas.microsoft.com/office/powerpoint/2010/main" val="4140880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8E670C-89F1-48DF-ADBA-904A263650AF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FF4CC-30A2-4B7B-BA9D-1A66D4764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39D30-BB72-44AA-B142-468FFB5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pic>
        <p:nvPicPr>
          <p:cNvPr id="1869865043" name="Rectangle 9" descr="{&quot;templafy&quot;:{&quot;id&quot;:&quot;122fbdb8-b590-4d7e-bb6a-dc7fb210d96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1" name="Rectangle 10" descr="{&quot;templafy&quot;:{&quot;id&quot;:&quot;0feba306-3b76-4b2f-8181-6b287829826f&quot;}}">
            <a:extLst>
              <a:ext uri="{FF2B5EF4-FFF2-40B4-BE49-F238E27FC236}">
                <a16:creationId xmlns:a16="http://schemas.microsoft.com/office/drawing/2014/main" id="{3ED3541B-0C4B-4AD3-A0FB-BB276047ADCE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403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8E670C-89F1-48DF-ADBA-904A263650AF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FF4CC-30A2-4B7B-BA9D-1A66D4764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39D30-BB72-44AA-B142-468FFB5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pic>
        <p:nvPicPr>
          <p:cNvPr id="1869865043" name="Rectangle 9" descr="{&quot;templafy&quot;:{&quot;id&quot;:&quot;122fbdb8-b590-4d7e-bb6a-dc7fb210d96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1" name="Rectangle 10" descr="{&quot;templafy&quot;:{&quot;id&quot;:&quot;0feba306-3b76-4b2f-8181-6b287829826f&quot;}}">
            <a:extLst>
              <a:ext uri="{FF2B5EF4-FFF2-40B4-BE49-F238E27FC236}">
                <a16:creationId xmlns:a16="http://schemas.microsoft.com/office/drawing/2014/main" id="{3ED3541B-0C4B-4AD3-A0FB-BB276047ADCE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318D65C-D216-4FD0-81E1-BE6FBAB1CA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4049617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8E670C-89F1-48DF-ADBA-904A263650AF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FF4CC-30A2-4B7B-BA9D-1A66D4764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39D30-BB72-44AA-B142-468FFB5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pic>
        <p:nvPicPr>
          <p:cNvPr id="1869865043" name="Rectangle 9" descr="{&quot;templafy&quot;:{&quot;id&quot;:&quot;122fbdb8-b590-4d7e-bb6a-dc7fb210d96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1" name="Rectangle 10" descr="{&quot;templafy&quot;:{&quot;id&quot;:&quot;0feba306-3b76-4b2f-8181-6b287829826f&quot;}}">
            <a:extLst>
              <a:ext uri="{FF2B5EF4-FFF2-40B4-BE49-F238E27FC236}">
                <a16:creationId xmlns:a16="http://schemas.microsoft.com/office/drawing/2014/main" id="{3ED3541B-0C4B-4AD3-A0FB-BB276047ADCE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318D65C-D216-4FD0-81E1-BE6FBAB1CA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6A048957-9563-4CBB-9658-4EEC37F56D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3" name="Inhaltsplatzhalter 16">
            <a:extLst>
              <a:ext uri="{FF2B5EF4-FFF2-40B4-BE49-F238E27FC236}">
                <a16:creationId xmlns:a16="http://schemas.microsoft.com/office/drawing/2014/main" id="{EE6EFAB4-A25E-40AE-A96E-9D0D5472F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7999432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Voll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11C186-C392-4982-A2C0-7824EE98FA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83056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Voll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11C186-C392-4982-A2C0-7824EE98FA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(click to add a picture)</a:t>
            </a:r>
          </a:p>
        </p:txBody>
      </p:sp>
    </p:spTree>
    <p:extLst>
      <p:ext uri="{BB962C8B-B14F-4D97-AF65-F5344CB8AC3E}">
        <p14:creationId xmlns:p14="http://schemas.microsoft.com/office/powerpoint/2010/main" val="3489334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schwarze Schrif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5F94A4-74DF-4FC6-AF8D-8F883B56E7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8000" y="735013"/>
            <a:ext cx="7957225" cy="2525712"/>
          </a:xfrm>
        </p:spPr>
        <p:txBody>
          <a:bodyPr anchor="b">
            <a:normAutofit/>
          </a:bodyPr>
          <a:lstStyle>
            <a:lvl1pPr marL="0">
              <a:lnSpc>
                <a:spcPct val="110000"/>
              </a:lnSpc>
              <a:buFontTx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2pPr>
            <a:lvl3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3pPr>
            <a:lvl4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4pPr>
            <a:lvl5pPr marL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5pPr>
          </a:lstStyle>
          <a:p>
            <a:pPr lvl="0"/>
            <a:r>
              <a:rPr lang="en-US" noProof="0" dirty="0"/>
              <a:t>Placeholder for a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D12DF-4F43-44AF-B5F9-5E632D8CD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999" y="3548063"/>
            <a:ext cx="5741765" cy="931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noProof="0"/>
              <a:t>Placeholder for a sub-title </a:t>
            </a:r>
          </a:p>
        </p:txBody>
      </p:sp>
    </p:spTree>
    <p:extLst>
      <p:ext uri="{BB962C8B-B14F-4D97-AF65-F5344CB8AC3E}">
        <p14:creationId xmlns:p14="http://schemas.microsoft.com/office/powerpoint/2010/main" val="11041204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weisse Schrif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48C5A9E-D3FC-4F7A-895D-E35078A993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8000" y="735013"/>
            <a:ext cx="7957225" cy="2525712"/>
          </a:xfrm>
        </p:spPr>
        <p:txBody>
          <a:bodyPr anchor="b">
            <a:normAutofit/>
          </a:bodyPr>
          <a:lstStyle>
            <a:lvl1pPr marL="0">
              <a:lnSpc>
                <a:spcPct val="110000"/>
              </a:lnSpc>
              <a:buFontTx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2pPr>
            <a:lvl3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3pPr>
            <a:lvl4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4pPr>
            <a:lvl5pPr marL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5pPr>
          </a:lstStyle>
          <a:p>
            <a:pPr lvl="0"/>
            <a:r>
              <a:rPr lang="en-US" noProof="0" dirty="0"/>
              <a:t>Placeholder for a Title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33CEB4-EDBA-436D-9394-E4DEFD39C8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999" y="3548063"/>
            <a:ext cx="5741765" cy="931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noProof="0"/>
              <a:t>Placeholder for a sub-title </a:t>
            </a:r>
          </a:p>
        </p:txBody>
      </p:sp>
    </p:spTree>
    <p:extLst>
      <p:ext uri="{BB962C8B-B14F-4D97-AF65-F5344CB8AC3E}">
        <p14:creationId xmlns:p14="http://schemas.microsoft.com/office/powerpoint/2010/main" val="38188518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D1F60-1436-43F1-AAD9-4C2415299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199CDC-B569-4BBB-9A2F-680DDE6121E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24638" y="735013"/>
            <a:ext cx="2160587" cy="216058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(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type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, </a:t>
            </a:r>
            <a:r>
              <a:rPr lang="de-DE" dirty="0" err="1"/>
              <a:t>here</a:t>
            </a:r>
            <a:r>
              <a:rPr lang="de-DE" dirty="0"/>
              <a:t>: </a:t>
            </a:r>
            <a:r>
              <a:rPr lang="de-DE" dirty="0" err="1"/>
              <a:t>icons</a:t>
            </a:r>
            <a:r>
              <a:rPr lang="de-DE" dirty="0"/>
              <a:t>)</a:t>
            </a:r>
          </a:p>
        </p:txBody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C780D4CA-4027-E9F5-0A2B-B9C8DB9BAC3C}"/>
              </a:ext>
            </a:extLst>
          </p:cNvPr>
          <p:cNvSpPr>
            <a:spLocks noChangeAspect="1"/>
          </p:cNvSpPr>
          <p:nvPr userDrawn="1"/>
        </p:nvSpPr>
        <p:spPr>
          <a:xfrm>
            <a:off x="4572001" y="3166310"/>
            <a:ext cx="457200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585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tatem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D1F60-1436-43F1-AAD9-4C2415299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199CDC-B569-4BBB-9A2F-680DDE6121E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24638" y="735013"/>
            <a:ext cx="2160587" cy="216058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(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type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, </a:t>
            </a:r>
            <a:r>
              <a:rPr lang="de-DE" dirty="0" err="1"/>
              <a:t>here</a:t>
            </a:r>
            <a:r>
              <a:rPr lang="de-DE" dirty="0"/>
              <a:t>: </a:t>
            </a:r>
            <a:r>
              <a:rPr lang="de-DE" dirty="0" err="1"/>
              <a:t>icons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464954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6F08FA-3E26-4DE6-8960-EF5638923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 dirty="0"/>
              <a:t>Placeholder for a Title</a:t>
            </a:r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99DA47FD-9D2D-476D-A2A9-1C05F2E33B6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24638" y="735013"/>
            <a:ext cx="2160587" cy="216058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(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type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, </a:t>
            </a:r>
            <a:r>
              <a:rPr lang="de-DE" dirty="0" err="1"/>
              <a:t>here</a:t>
            </a:r>
            <a:r>
              <a:rPr lang="de-DE" dirty="0"/>
              <a:t>: </a:t>
            </a:r>
            <a:r>
              <a:rPr lang="de-DE" dirty="0" err="1"/>
              <a:t>icons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02494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kating, building, ramp, board&#10;&#10;Description automatically generated">
            <a:extLst>
              <a:ext uri="{FF2B5EF4-FFF2-40B4-BE49-F238E27FC236}">
                <a16:creationId xmlns:a16="http://schemas.microsoft.com/office/drawing/2014/main" id="{71655C6F-D683-4181-8A76-C2CF9E2F41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3683" y="0"/>
            <a:ext cx="3180318" cy="51435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3237B-A6D8-401E-A0E8-75ED37DDC0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276350"/>
            <a:ext cx="5292724" cy="3203575"/>
          </a:xfrm>
        </p:spPr>
        <p:txBody>
          <a:bodyPr>
            <a:normAutofit/>
          </a:bodyPr>
          <a:lstStyle>
            <a:lvl1pPr marL="396000" indent="-396000">
              <a:spcAft>
                <a:spcPts val="600"/>
              </a:spcAft>
              <a:buFont typeface="+mj-lt"/>
              <a:buAutoNum type="arabicPeriod"/>
              <a:defRPr sz="1600"/>
            </a:lvl1pPr>
            <a:lvl2pPr marL="342900" indent="-342900">
              <a:spcAft>
                <a:spcPts val="600"/>
              </a:spcAft>
              <a:buFont typeface="+mj-lt"/>
              <a:buAutoNum type="arabicPeriod"/>
              <a:defRPr sz="1600"/>
            </a:lvl2pPr>
            <a:lvl3pPr marL="342900" indent="-342900">
              <a:spcAft>
                <a:spcPts val="600"/>
              </a:spcAft>
              <a:buFont typeface="+mj-lt"/>
              <a:buAutoNum type="arabicPeriod"/>
              <a:defRPr sz="1600"/>
            </a:lvl3pPr>
            <a:lvl4pPr marL="342900" indent="-342900">
              <a:spcAft>
                <a:spcPts val="600"/>
              </a:spcAft>
              <a:buFont typeface="+mj-lt"/>
              <a:buAutoNum type="arabicPeriod"/>
              <a:defRPr sz="1600"/>
            </a:lvl4pPr>
            <a:lvl5pPr marL="342900" indent="-342900">
              <a:spcAft>
                <a:spcPts val="600"/>
              </a:spcAft>
              <a:buFont typeface="+mj-lt"/>
              <a:buAutoNum type="arabicPeriod"/>
              <a:defRPr sz="1600"/>
            </a:lvl5pPr>
          </a:lstStyle>
          <a:p>
            <a:pPr lvl="0"/>
            <a:r>
              <a:rPr lang="de-DE" dirty="0"/>
              <a:t>First item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4CDDE-58C2-4810-8B30-D17CF249E28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936974457" name="Rectangle 10" descr="{&quot;templafy&quot;:{&quot;id&quot;:&quot;983d3f15-dbac-4adc-ac60-bc0247138669&quot;}}" hidden="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F9D94E7-5503-4A78-9A9D-3BC60709B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376238"/>
            <a:ext cx="5292725" cy="609662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Agenda Title placeholder</a:t>
            </a:r>
          </a:p>
        </p:txBody>
      </p:sp>
      <p:pic>
        <p:nvPicPr>
          <p:cNvPr id="13" name="Rectangle 11" descr="{&quot;templafy&quot;:{&quot;id&quot;:&quot;132fdc2d-0d58-46db-a0cb-916ce7270cac&quot;}}">
            <a:extLst>
              <a:ext uri="{FF2B5EF4-FFF2-40B4-BE49-F238E27FC236}">
                <a16:creationId xmlns:a16="http://schemas.microsoft.com/office/drawing/2014/main" id="{BBAB33F5-93EF-4448-89CD-5EFFC7AC04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00" y="4704059"/>
            <a:ext cx="1026000" cy="21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945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AEF01-8430-4429-BC41-FFA4FCB67C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 dirty="0"/>
              <a:t>Placeholder for a Title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60883619-1961-463F-AD3D-4B226F4EB13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24638" y="735013"/>
            <a:ext cx="2160587" cy="216058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(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type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, </a:t>
            </a:r>
            <a:r>
              <a:rPr lang="de-DE" dirty="0" err="1"/>
              <a:t>here</a:t>
            </a:r>
            <a:r>
              <a:rPr lang="de-DE" dirty="0"/>
              <a:t>: </a:t>
            </a:r>
            <a:r>
              <a:rPr lang="de-DE" dirty="0" err="1"/>
              <a:t>icons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00218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981B0-6792-4738-ACB8-05073073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1044000"/>
            <a:ext cx="7957225" cy="685801"/>
          </a:xfrm>
        </p:spPr>
        <p:txBody>
          <a:bodyPr/>
          <a:lstStyle>
            <a:lvl1pPr>
              <a:lnSpc>
                <a:spcPts val="5200"/>
              </a:lnSpc>
              <a:defRPr sz="5000">
                <a:latin typeface="Gill Sans Nova Light" panose="020B0302020104020203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7D0F6F-53A1-4152-9807-5EC1BBC88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8000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824BC02-7B0E-4C56-B49A-5A28F9E62B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8000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ADF580D6-76FA-48E5-A6F9-C7D7F9ECA0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86816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6CE2E2F-1BA4-4018-8B3C-5192B4A35E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86816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780CD93-461B-4895-AFE1-B11CB717CA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45933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670DE1A-52CE-4331-B7C3-9D35588A292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45933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Rectangle 2" descr="{&quot;templafy&quot;:{&quot;id&quot;:&quot;b1422e0e-bb0a-41ba-ad6b-c8c9f213ea93&quot;}}">
            <a:extLst>
              <a:ext uri="{FF2B5EF4-FFF2-40B4-BE49-F238E27FC236}">
                <a16:creationId xmlns:a16="http://schemas.microsoft.com/office/drawing/2014/main" id="{36F02173-B0F5-4193-B6FF-8607454762B4}"/>
              </a:ext>
            </a:extLst>
          </p:cNvPr>
          <p:cNvSpPr/>
          <p:nvPr/>
        </p:nvSpPr>
        <p:spPr>
          <a:xfrm>
            <a:off x="4945930" y="3715567"/>
            <a:ext cx="2291576" cy="991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l">
              <a:lnSpc>
                <a:spcPts val="1200"/>
              </a:lnSpc>
            </a:pPr>
            <a:r>
              <a:rPr lang="en-GB" sz="1000" dirty="0">
                <a:solidFill>
                  <a:schemeClr val="tx1"/>
                </a:solidFill>
              </a:rPr>
              <a:t>University of St.Gallen
School of Computer Science (SCS-HSG)</a:t>
            </a:r>
          </a:p>
          <a:p>
            <a:pPr algn="l">
              <a:lnSpc>
                <a:spcPts val="1200"/>
              </a:lnSpc>
            </a:pPr>
            <a:r>
              <a:rPr lang="en-GB" sz="1000" dirty="0" err="1">
                <a:solidFill>
                  <a:schemeClr val="tx1"/>
                </a:solidFill>
              </a:rPr>
              <a:t>Torstrasse</a:t>
            </a:r>
            <a:r>
              <a:rPr lang="en-GB" sz="1000" dirty="0">
                <a:solidFill>
                  <a:schemeClr val="tx1"/>
                </a:solidFill>
              </a:rPr>
              <a:t> 25</a:t>
            </a:r>
          </a:p>
          <a:p>
            <a:pPr algn="l">
              <a:lnSpc>
                <a:spcPts val="1200"/>
              </a:lnSpc>
            </a:pPr>
            <a:r>
              <a:rPr lang="en-GB" sz="1000" dirty="0">
                <a:solidFill>
                  <a:schemeClr val="tx1"/>
                </a:solidFill>
              </a:rPr>
              <a:t>9000 St.Gallen 
scs.unisg.ch</a:t>
            </a:r>
          </a:p>
        </p:txBody>
      </p:sp>
      <p:pic>
        <p:nvPicPr>
          <p:cNvPr id="16" name="Rectangle 2" descr="{&quot;templafy&quot;:{&quot;id&quot;:&quot;b9ddadaa-0495-446c-a774-3deec88f84b2&quot;}}">
            <a:extLst>
              <a:ext uri="{FF2B5EF4-FFF2-40B4-BE49-F238E27FC236}">
                <a16:creationId xmlns:a16="http://schemas.microsoft.com/office/drawing/2014/main" id="{A7C8AF82-B874-4858-A482-57343B3E617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16" y="4246055"/>
            <a:ext cx="2221200" cy="4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709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BC26FE97-F26B-4E82-A0C3-596FA211B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84A2184-A254-4AC1-9845-4F49D567B0E5}"/>
              </a:ext>
            </a:extLst>
          </p:cNvPr>
          <p:cNvSpPr/>
          <p:nvPr userDrawn="1"/>
        </p:nvSpPr>
        <p:spPr bwMode="auto">
          <a:xfrm>
            <a:off x="6894258" y="3008550"/>
            <a:ext cx="2105677" cy="1237183"/>
          </a:xfrm>
          <a:prstGeom prst="rect">
            <a:avLst/>
          </a:prstGeom>
          <a:solidFill>
            <a:schemeClr val="bg1">
              <a:alpha val="81000"/>
            </a:schemeClr>
          </a:solidFill>
          <a:ln w="28575">
            <a:noFill/>
            <a:miter lim="800000"/>
            <a:headEnd/>
            <a:tailEnd type="none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rtlCol="0" anchor="t">
            <a:normAutofit/>
          </a:bodyPr>
          <a:lstStyle/>
          <a:p>
            <a:pPr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  <a:buNone/>
            </a:pPr>
            <a:endParaRPr lang="de-DE" sz="788" b="0" i="0" baseline="0" dirty="0">
              <a:latin typeface="+mj-lt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5822315"/>
              </p:ext>
            </p:extLst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3" imgH="330" progId="TCLayout.ActiveDocument.1">
                  <p:embed/>
                </p:oleObj>
              </mc:Choice>
              <mc:Fallback>
                <p:oleObj name="think-cell Slide" r:id="rId4" imgW="343" imgH="33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B58DBE43-68D6-436D-88F1-57620C6A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0DAFDAA0-9F23-4913-BF4E-1037601052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6307" y="4493721"/>
            <a:ext cx="1727696" cy="358829"/>
          </a:xfrm>
          <a:prstGeom prst="rect">
            <a:avLst/>
          </a:prstGeom>
        </p:spPr>
      </p:pic>
      <p:grpSp>
        <p:nvGrpSpPr>
          <p:cNvPr id="10" name="Group 11">
            <a:extLst>
              <a:ext uri="{FF2B5EF4-FFF2-40B4-BE49-F238E27FC236}">
                <a16:creationId xmlns:a16="http://schemas.microsoft.com/office/drawing/2014/main" id="{1ADFCD42-8D0A-4B1B-BA71-131A857C66A1}"/>
              </a:ext>
            </a:extLst>
          </p:cNvPr>
          <p:cNvGrpSpPr/>
          <p:nvPr userDrawn="1"/>
        </p:nvGrpSpPr>
        <p:grpSpPr>
          <a:xfrm>
            <a:off x="4788025" y="4353947"/>
            <a:ext cx="2468477" cy="583143"/>
            <a:chOff x="797910" y="3788080"/>
            <a:chExt cx="3291303" cy="777524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E0B8BF8-8CC3-441C-98B1-0C411FFD0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0406" y="3821665"/>
              <a:ext cx="513028" cy="710354"/>
            </a:xfrm>
            <a:prstGeom prst="rect">
              <a:avLst/>
            </a:prstGeom>
          </p:spPr>
        </p:pic>
        <p:pic>
          <p:nvPicPr>
            <p:cNvPr id="14" name="Grafik 7">
              <a:extLst>
                <a:ext uri="{FF2B5EF4-FFF2-40B4-BE49-F238E27FC236}">
                  <a16:creationId xmlns:a16="http://schemas.microsoft.com/office/drawing/2014/main" id="{FE47BD31-DC6A-40EA-B8D3-4A0884D50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92988" y="3900801"/>
              <a:ext cx="596225" cy="552083"/>
            </a:xfrm>
            <a:prstGeom prst="rect">
              <a:avLst/>
            </a:prstGeom>
          </p:spPr>
        </p:pic>
        <p:pic>
          <p:nvPicPr>
            <p:cNvPr id="15" name="Grafik 17">
              <a:extLst>
                <a:ext uri="{FF2B5EF4-FFF2-40B4-BE49-F238E27FC236}">
                  <a16:creationId xmlns:a16="http://schemas.microsoft.com/office/drawing/2014/main" id="{500FA54C-5CF6-491F-A606-038FE5CC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910" y="3788080"/>
              <a:ext cx="1082350" cy="777524"/>
            </a:xfrm>
            <a:prstGeom prst="rect">
              <a:avLst/>
            </a:prstGeom>
          </p:spPr>
        </p:pic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71D323B-0EDD-4B03-83CD-A49C15F19C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385785" y="3585129"/>
            <a:ext cx="1541998" cy="594066"/>
          </a:xfrm>
        </p:spPr>
        <p:txBody>
          <a:bodyPr vert="horz" lIns="0" tIns="0" rIns="0" bIns="0" rtlCol="0">
            <a:noAutofit/>
          </a:bodyPr>
          <a:lstStyle>
            <a:lvl1pPr>
              <a:defRPr lang="de-CH" sz="750" b="1" dirty="0" smtClean="0"/>
            </a:lvl1pPr>
            <a:lvl2pPr>
              <a:defRPr lang="de-CH" sz="750" dirty="0" smtClean="0"/>
            </a:lvl2pPr>
            <a:lvl3pPr>
              <a:defRPr lang="de-CH" sz="750" dirty="0" smtClean="0"/>
            </a:lvl3pPr>
            <a:lvl4pPr>
              <a:defRPr lang="de-CH" sz="750" dirty="0" smtClean="0"/>
            </a:lvl4pPr>
            <a:lvl5pPr>
              <a:defRPr lang="de-CH" sz="750" dirty="0" smtClean="0"/>
            </a:lvl5pPr>
          </a:lstStyle>
          <a:p>
            <a:pPr marL="0" lvl="0" indent="0">
              <a:buNone/>
            </a:pPr>
            <a:r>
              <a:rPr lang="de-CH"/>
              <a:t>&lt;Title&gt; </a:t>
            </a:r>
            <a:r>
              <a:rPr lang="de-CH" err="1"/>
              <a:t>FirstName</a:t>
            </a:r>
            <a:r>
              <a:rPr lang="de-CH"/>
              <a:t> </a:t>
            </a:r>
            <a:r>
              <a:rPr lang="de-CH" err="1"/>
              <a:t>LastName</a:t>
            </a:r>
            <a:endParaRPr lang="de-CH"/>
          </a:p>
          <a:p>
            <a:pPr marL="0" lvl="1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de-CH" err="1"/>
              <a:t>Function</a:t>
            </a:r>
            <a:endParaRPr lang="de-CH"/>
          </a:p>
          <a:p>
            <a:pPr marL="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firstname.lastname@unisg.ch</a:t>
            </a:r>
          </a:p>
          <a:p>
            <a:pPr marL="0" lvl="3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www.iwi.unisg.ch</a:t>
            </a:r>
          </a:p>
          <a:p>
            <a:pPr marL="0" lvl="4" indent="0">
              <a:spcBef>
                <a:spcPts val="0"/>
              </a:spcBef>
              <a:buNone/>
            </a:pPr>
            <a:r>
              <a:rPr lang="de-CH"/>
              <a:t>+41 71 224 </a:t>
            </a:r>
            <a:r>
              <a:rPr lang="de-CH" err="1"/>
              <a:t>xxxx</a:t>
            </a:r>
            <a:endParaRPr lang="de-CH" sz="900"/>
          </a:p>
        </p:txBody>
      </p:sp>
      <p:pic>
        <p:nvPicPr>
          <p:cNvPr id="5" name="Rectangle 2" descr="{&quot;templafy&quot;:{&quot;id&quot;:&quot;b9ddadaa-0495-446c-a774-3deec88f84b2&quot;}}">
            <a:extLst>
              <a:ext uri="{FF2B5EF4-FFF2-40B4-BE49-F238E27FC236}">
                <a16:creationId xmlns:a16="http://schemas.microsoft.com/office/drawing/2014/main" id="{0FAAA6FF-325F-002D-57E6-490B29516E5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917" y="3144096"/>
            <a:ext cx="1472545" cy="30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434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2B100237-7431-49D0-8F7C-9E1F2717B96C}"/>
              </a:ext>
            </a:extLst>
          </p:cNvPr>
          <p:cNvSpPr/>
          <p:nvPr userDrawn="1"/>
        </p:nvSpPr>
        <p:spPr>
          <a:xfrm>
            <a:off x="5761585" y="1624745"/>
            <a:ext cx="2419577" cy="2689737"/>
          </a:xfrm>
          <a:custGeom>
            <a:avLst/>
            <a:gdLst>
              <a:gd name="connsiteX0" fmla="*/ 0 w 1861343"/>
              <a:gd name="connsiteY0" fmla="*/ 0 h 2329962"/>
              <a:gd name="connsiteX1" fmla="*/ 1861343 w 1861343"/>
              <a:gd name="connsiteY1" fmla="*/ 0 h 2329962"/>
              <a:gd name="connsiteX2" fmla="*/ 1861343 w 1861343"/>
              <a:gd name="connsiteY2" fmla="*/ 2329962 h 2329962"/>
              <a:gd name="connsiteX3" fmla="*/ 0 w 1861343"/>
              <a:gd name="connsiteY3" fmla="*/ 2329962 h 2329962"/>
              <a:gd name="connsiteX4" fmla="*/ 0 w 1861343"/>
              <a:gd name="connsiteY4" fmla="*/ 0 h 2329962"/>
              <a:gd name="connsiteX0" fmla="*/ 0 w 3408789"/>
              <a:gd name="connsiteY0" fmla="*/ 852854 h 2329962"/>
              <a:gd name="connsiteX1" fmla="*/ 3408789 w 3408789"/>
              <a:gd name="connsiteY1" fmla="*/ 0 h 2329962"/>
              <a:gd name="connsiteX2" fmla="*/ 3408789 w 3408789"/>
              <a:gd name="connsiteY2" fmla="*/ 2329962 h 2329962"/>
              <a:gd name="connsiteX3" fmla="*/ 1547446 w 3408789"/>
              <a:gd name="connsiteY3" fmla="*/ 2329962 h 2329962"/>
              <a:gd name="connsiteX4" fmla="*/ 0 w 3408789"/>
              <a:gd name="connsiteY4" fmla="*/ 852854 h 2329962"/>
              <a:gd name="connsiteX0" fmla="*/ 0 w 3408789"/>
              <a:gd name="connsiteY0" fmla="*/ 852854 h 3516924"/>
              <a:gd name="connsiteX1" fmla="*/ 3408789 w 3408789"/>
              <a:gd name="connsiteY1" fmla="*/ 0 h 3516924"/>
              <a:gd name="connsiteX2" fmla="*/ 3408789 w 3408789"/>
              <a:gd name="connsiteY2" fmla="*/ 2329962 h 3516924"/>
              <a:gd name="connsiteX3" fmla="*/ 483577 w 3408789"/>
              <a:gd name="connsiteY3" fmla="*/ 3516924 h 3516924"/>
              <a:gd name="connsiteX4" fmla="*/ 0 w 3408789"/>
              <a:gd name="connsiteY4" fmla="*/ 852854 h 3516924"/>
              <a:gd name="connsiteX0" fmla="*/ 0 w 3417582"/>
              <a:gd name="connsiteY0" fmla="*/ 852854 h 3789485"/>
              <a:gd name="connsiteX1" fmla="*/ 3408789 w 3417582"/>
              <a:gd name="connsiteY1" fmla="*/ 0 h 3789485"/>
              <a:gd name="connsiteX2" fmla="*/ 3417582 w 3417582"/>
              <a:gd name="connsiteY2" fmla="*/ 3789485 h 3789485"/>
              <a:gd name="connsiteX3" fmla="*/ 483577 w 3417582"/>
              <a:gd name="connsiteY3" fmla="*/ 3516924 h 3789485"/>
              <a:gd name="connsiteX4" fmla="*/ 0 w 3417582"/>
              <a:gd name="connsiteY4" fmla="*/ 852854 h 3789485"/>
              <a:gd name="connsiteX0" fmla="*/ 0 w 3417582"/>
              <a:gd name="connsiteY0" fmla="*/ 852854 h 3789485"/>
              <a:gd name="connsiteX1" fmla="*/ 3408789 w 3417582"/>
              <a:gd name="connsiteY1" fmla="*/ 0 h 3789485"/>
              <a:gd name="connsiteX2" fmla="*/ 3417582 w 3417582"/>
              <a:gd name="connsiteY2" fmla="*/ 3789485 h 3789485"/>
              <a:gd name="connsiteX3" fmla="*/ 501162 w 3417582"/>
              <a:gd name="connsiteY3" fmla="*/ 3570549 h 3789485"/>
              <a:gd name="connsiteX4" fmla="*/ 0 w 3417582"/>
              <a:gd name="connsiteY4" fmla="*/ 852854 h 3789485"/>
              <a:gd name="connsiteX0" fmla="*/ 0 w 3408789"/>
              <a:gd name="connsiteY0" fmla="*/ 852854 h 3852049"/>
              <a:gd name="connsiteX1" fmla="*/ 3408789 w 3408789"/>
              <a:gd name="connsiteY1" fmla="*/ 0 h 3852049"/>
              <a:gd name="connsiteX2" fmla="*/ 3399997 w 3408789"/>
              <a:gd name="connsiteY2" fmla="*/ 3852049 h 3852049"/>
              <a:gd name="connsiteX3" fmla="*/ 501162 w 3408789"/>
              <a:gd name="connsiteY3" fmla="*/ 3570549 h 3852049"/>
              <a:gd name="connsiteX4" fmla="*/ 0 w 3408789"/>
              <a:gd name="connsiteY4" fmla="*/ 852854 h 3852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8789" h="3852049">
                <a:moveTo>
                  <a:pt x="0" y="852854"/>
                </a:moveTo>
                <a:lnTo>
                  <a:pt x="3408789" y="0"/>
                </a:lnTo>
                <a:cubicBezTo>
                  <a:pt x="3405858" y="1284016"/>
                  <a:pt x="3402928" y="2568033"/>
                  <a:pt x="3399997" y="3852049"/>
                </a:cubicBezTo>
                <a:lnTo>
                  <a:pt x="501162" y="3570549"/>
                </a:lnTo>
                <a:lnTo>
                  <a:pt x="0" y="852854"/>
                </a:lnTo>
                <a:close/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9714C5-06E3-4370-A728-9DC7B080DE43}"/>
              </a:ext>
            </a:extLst>
          </p:cNvPr>
          <p:cNvSpPr txBox="1"/>
          <p:nvPr userDrawn="1"/>
        </p:nvSpPr>
        <p:spPr>
          <a:xfrm>
            <a:off x="6787662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dirty="0">
                <a:solidFill>
                  <a:schemeClr val="tx1"/>
                </a:solidFill>
              </a:rPr>
              <a:t>From </a:t>
            </a:r>
            <a:r>
              <a:rPr lang="de-CH" sz="1000" dirty="0" err="1">
                <a:solidFill>
                  <a:schemeClr val="tx1"/>
                </a:solidFill>
              </a:rPr>
              <a:t>insight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to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impact</a:t>
            </a:r>
            <a:r>
              <a:rPr lang="de-CH" sz="1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08517997" name="Rectangle 7" descr="{&quot;templafy&quot;:{&quot;id&quot;:&quot;e0a59fec-133e-4678-a468-ab3eb87969b5&quot;}}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313025"/>
            <a:ext cx="2088000" cy="450000"/>
          </a:xfrm>
          <a:prstGeom prst="rect">
            <a:avLst/>
          </a:prstGeom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77013848-41F0-44AD-9301-BEF9A1A4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3" y="1276350"/>
            <a:ext cx="4503600" cy="1942874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 dirty="0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45421C-670F-4227-B79D-994FE547F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1027" y="3452115"/>
            <a:ext cx="3650486" cy="1027810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endParaRPr lang="de-CH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334A812-F883-AF52-F92E-916B48E7D3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52800" y="447950"/>
            <a:ext cx="3404886" cy="3798786"/>
          </a:xfrm>
          <a:custGeom>
            <a:avLst/>
            <a:gdLst>
              <a:gd name="connsiteX0" fmla="*/ 0 w 3392932"/>
              <a:gd name="connsiteY0" fmla="*/ 0 h 3804762"/>
              <a:gd name="connsiteX1" fmla="*/ 3392932 w 3392932"/>
              <a:gd name="connsiteY1" fmla="*/ 0 h 3804762"/>
              <a:gd name="connsiteX2" fmla="*/ 3392932 w 3392932"/>
              <a:gd name="connsiteY2" fmla="*/ 3804762 h 3804762"/>
              <a:gd name="connsiteX3" fmla="*/ 0 w 3392932"/>
              <a:gd name="connsiteY3" fmla="*/ 3804762 h 3804762"/>
              <a:gd name="connsiteX4" fmla="*/ 0 w 3392932"/>
              <a:gd name="connsiteY4" fmla="*/ 0 h 3804762"/>
              <a:gd name="connsiteX0" fmla="*/ 741082 w 3392932"/>
              <a:gd name="connsiteY0" fmla="*/ 753035 h 3804762"/>
              <a:gd name="connsiteX1" fmla="*/ 3392932 w 3392932"/>
              <a:gd name="connsiteY1" fmla="*/ 0 h 3804762"/>
              <a:gd name="connsiteX2" fmla="*/ 3392932 w 3392932"/>
              <a:gd name="connsiteY2" fmla="*/ 3804762 h 3804762"/>
              <a:gd name="connsiteX3" fmla="*/ 0 w 3392932"/>
              <a:gd name="connsiteY3" fmla="*/ 3804762 h 3804762"/>
              <a:gd name="connsiteX4" fmla="*/ 741082 w 3392932"/>
              <a:gd name="connsiteY4" fmla="*/ 753035 h 3804762"/>
              <a:gd name="connsiteX0" fmla="*/ 0 w 2651850"/>
              <a:gd name="connsiteY0" fmla="*/ 753035 h 3804762"/>
              <a:gd name="connsiteX1" fmla="*/ 2651850 w 2651850"/>
              <a:gd name="connsiteY1" fmla="*/ 0 h 3804762"/>
              <a:gd name="connsiteX2" fmla="*/ 2651850 w 2651850"/>
              <a:gd name="connsiteY2" fmla="*/ 3804762 h 3804762"/>
              <a:gd name="connsiteX3" fmla="*/ 29883 w 2651850"/>
              <a:gd name="connsiteY3" fmla="*/ 3380433 h 3804762"/>
              <a:gd name="connsiteX4" fmla="*/ 0 w 2651850"/>
              <a:gd name="connsiteY4" fmla="*/ 753035 h 3804762"/>
              <a:gd name="connsiteX0" fmla="*/ 239058 w 2890908"/>
              <a:gd name="connsiteY0" fmla="*/ 753035 h 3804762"/>
              <a:gd name="connsiteX1" fmla="*/ 2890908 w 2890908"/>
              <a:gd name="connsiteY1" fmla="*/ 0 h 3804762"/>
              <a:gd name="connsiteX2" fmla="*/ 2890908 w 2890908"/>
              <a:gd name="connsiteY2" fmla="*/ 3804762 h 3804762"/>
              <a:gd name="connsiteX3" fmla="*/ 0 w 2890908"/>
              <a:gd name="connsiteY3" fmla="*/ 3517892 h 3804762"/>
              <a:gd name="connsiteX4" fmla="*/ 239058 w 2890908"/>
              <a:gd name="connsiteY4" fmla="*/ 753035 h 3804762"/>
              <a:gd name="connsiteX0" fmla="*/ 0 w 3410862"/>
              <a:gd name="connsiteY0" fmla="*/ 842682 h 3804762"/>
              <a:gd name="connsiteX1" fmla="*/ 3410862 w 3410862"/>
              <a:gd name="connsiteY1" fmla="*/ 0 h 3804762"/>
              <a:gd name="connsiteX2" fmla="*/ 3410862 w 3410862"/>
              <a:gd name="connsiteY2" fmla="*/ 3804762 h 3804762"/>
              <a:gd name="connsiteX3" fmla="*/ 519954 w 3410862"/>
              <a:gd name="connsiteY3" fmla="*/ 3517892 h 3804762"/>
              <a:gd name="connsiteX4" fmla="*/ 0 w 3410862"/>
              <a:gd name="connsiteY4" fmla="*/ 842682 h 3804762"/>
              <a:gd name="connsiteX0" fmla="*/ 0 w 3410862"/>
              <a:gd name="connsiteY0" fmla="*/ 842682 h 3517892"/>
              <a:gd name="connsiteX1" fmla="*/ 3410862 w 3410862"/>
              <a:gd name="connsiteY1" fmla="*/ 0 h 3517892"/>
              <a:gd name="connsiteX2" fmla="*/ 3034344 w 3410862"/>
              <a:gd name="connsiteY2" fmla="*/ 3398362 h 3517892"/>
              <a:gd name="connsiteX3" fmla="*/ 519954 w 3410862"/>
              <a:gd name="connsiteY3" fmla="*/ 3517892 h 3517892"/>
              <a:gd name="connsiteX4" fmla="*/ 0 w 3410862"/>
              <a:gd name="connsiteY4" fmla="*/ 842682 h 3517892"/>
              <a:gd name="connsiteX0" fmla="*/ 0 w 3410862"/>
              <a:gd name="connsiteY0" fmla="*/ 842682 h 3774879"/>
              <a:gd name="connsiteX1" fmla="*/ 3410862 w 3410862"/>
              <a:gd name="connsiteY1" fmla="*/ 0 h 3774879"/>
              <a:gd name="connsiteX2" fmla="*/ 3410862 w 3410862"/>
              <a:gd name="connsiteY2" fmla="*/ 3774879 h 3774879"/>
              <a:gd name="connsiteX3" fmla="*/ 519954 w 3410862"/>
              <a:gd name="connsiteY3" fmla="*/ 3517892 h 3774879"/>
              <a:gd name="connsiteX4" fmla="*/ 0 w 3410862"/>
              <a:gd name="connsiteY4" fmla="*/ 842682 h 3774879"/>
              <a:gd name="connsiteX0" fmla="*/ 0 w 3410862"/>
              <a:gd name="connsiteY0" fmla="*/ 842682 h 3810738"/>
              <a:gd name="connsiteX1" fmla="*/ 3410862 w 3410862"/>
              <a:gd name="connsiteY1" fmla="*/ 0 h 3810738"/>
              <a:gd name="connsiteX2" fmla="*/ 3404886 w 3410862"/>
              <a:gd name="connsiteY2" fmla="*/ 3810738 h 3810738"/>
              <a:gd name="connsiteX3" fmla="*/ 519954 w 3410862"/>
              <a:gd name="connsiteY3" fmla="*/ 3517892 h 3810738"/>
              <a:gd name="connsiteX4" fmla="*/ 0 w 3410862"/>
              <a:gd name="connsiteY4" fmla="*/ 842682 h 3810738"/>
              <a:gd name="connsiteX0" fmla="*/ 0 w 3404886"/>
              <a:gd name="connsiteY0" fmla="*/ 280894 h 3248950"/>
              <a:gd name="connsiteX1" fmla="*/ 3135945 w 3404886"/>
              <a:gd name="connsiteY1" fmla="*/ 0 h 3248950"/>
              <a:gd name="connsiteX2" fmla="*/ 3404886 w 3404886"/>
              <a:gd name="connsiteY2" fmla="*/ 3248950 h 3248950"/>
              <a:gd name="connsiteX3" fmla="*/ 519954 w 3404886"/>
              <a:gd name="connsiteY3" fmla="*/ 2956104 h 3248950"/>
              <a:gd name="connsiteX4" fmla="*/ 0 w 3404886"/>
              <a:gd name="connsiteY4" fmla="*/ 280894 h 3248950"/>
              <a:gd name="connsiteX0" fmla="*/ 0 w 3404886"/>
              <a:gd name="connsiteY0" fmla="*/ 830730 h 3798786"/>
              <a:gd name="connsiteX1" fmla="*/ 3404886 w 3404886"/>
              <a:gd name="connsiteY1" fmla="*/ 0 h 3798786"/>
              <a:gd name="connsiteX2" fmla="*/ 3404886 w 3404886"/>
              <a:gd name="connsiteY2" fmla="*/ 3798786 h 3798786"/>
              <a:gd name="connsiteX3" fmla="*/ 519954 w 3404886"/>
              <a:gd name="connsiteY3" fmla="*/ 3505940 h 3798786"/>
              <a:gd name="connsiteX4" fmla="*/ 0 w 3404886"/>
              <a:gd name="connsiteY4" fmla="*/ 830730 h 379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4886" h="3798786">
                <a:moveTo>
                  <a:pt x="0" y="830730"/>
                </a:moveTo>
                <a:lnTo>
                  <a:pt x="3404886" y="0"/>
                </a:lnTo>
                <a:lnTo>
                  <a:pt x="3404886" y="3798786"/>
                </a:lnTo>
                <a:lnTo>
                  <a:pt x="519954" y="3505940"/>
                </a:lnTo>
                <a:lnTo>
                  <a:pt x="0" y="8307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493485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kating, building, ramp, board&#10;&#10;Description automatically generated">
            <a:extLst>
              <a:ext uri="{FF2B5EF4-FFF2-40B4-BE49-F238E27FC236}">
                <a16:creationId xmlns:a16="http://schemas.microsoft.com/office/drawing/2014/main" id="{9F7E1813-5682-4AAE-8DC8-5A613DE12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36420" cy="51435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3D7A234-EBF8-4A9A-ACFF-4329BD747ADC}"/>
              </a:ext>
            </a:extLst>
          </p:cNvPr>
          <p:cNvSpPr>
            <a:spLocks noChangeAspect="1"/>
          </p:cNvSpPr>
          <p:nvPr userDrawn="1"/>
        </p:nvSpPr>
        <p:spPr>
          <a:xfrm>
            <a:off x="4575791" y="3166310"/>
            <a:ext cx="456821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 userDrawn="1"/>
        </p:nvSpPr>
        <p:spPr>
          <a:xfrm>
            <a:off x="6789318" y="4613375"/>
            <a:ext cx="1995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dirty="0">
                <a:solidFill>
                  <a:schemeClr val="bg2"/>
                </a:solidFill>
              </a:rPr>
              <a:t>From </a:t>
            </a:r>
            <a:r>
              <a:rPr lang="de-CH" sz="1000" dirty="0" err="1">
                <a:solidFill>
                  <a:schemeClr val="bg2"/>
                </a:solidFill>
              </a:rPr>
              <a:t>insight</a:t>
            </a:r>
            <a:r>
              <a:rPr lang="de-CH" sz="1000" dirty="0">
                <a:solidFill>
                  <a:schemeClr val="bg2"/>
                </a:solidFill>
              </a:rPr>
              <a:t> </a:t>
            </a:r>
            <a:r>
              <a:rPr lang="de-CH" sz="1000" dirty="0" err="1">
                <a:solidFill>
                  <a:schemeClr val="bg2"/>
                </a:solidFill>
              </a:rPr>
              <a:t>to</a:t>
            </a:r>
            <a:r>
              <a:rPr lang="de-CH" sz="1000" dirty="0">
                <a:solidFill>
                  <a:schemeClr val="bg2"/>
                </a:solidFill>
              </a:rPr>
              <a:t> </a:t>
            </a:r>
            <a:r>
              <a:rPr lang="de-CH" sz="1000" dirty="0" err="1">
                <a:solidFill>
                  <a:schemeClr val="bg2"/>
                </a:solidFill>
              </a:rPr>
              <a:t>impact</a:t>
            </a:r>
            <a:r>
              <a:rPr lang="de-CH" sz="10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91F29F-BED8-4555-9938-829D3AC3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5" y="1098178"/>
            <a:ext cx="7958210" cy="1792800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654089-CB0E-4321-8557-8E0B4ACD84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1027" y="3123868"/>
            <a:ext cx="3650486" cy="1356057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 dirty="0"/>
              <a:t>Click to edit Master text styles</a:t>
            </a:r>
            <a:endParaRPr lang="de-CH"/>
          </a:p>
          <a:p>
            <a:pPr lvl="1"/>
            <a:r>
              <a:rPr lang="de-CH" dirty="0"/>
              <a:t>Second level</a:t>
            </a:r>
            <a:endParaRPr lang="de-CH"/>
          </a:p>
          <a:p>
            <a:pPr lvl="2"/>
            <a:r>
              <a:rPr lang="de-CH" dirty="0"/>
              <a:t>Third level</a:t>
            </a:r>
            <a:endParaRPr lang="de-CH"/>
          </a:p>
          <a:p>
            <a:pPr lvl="3"/>
            <a:r>
              <a:rPr lang="de-CH" dirty="0"/>
              <a:t>Fourth level</a:t>
            </a:r>
            <a:endParaRPr lang="de-CH"/>
          </a:p>
          <a:p>
            <a:pPr lvl="4"/>
            <a:r>
              <a:rPr lang="de-CH" dirty="0"/>
              <a:t>Fifth level</a:t>
            </a:r>
          </a:p>
        </p:txBody>
      </p:sp>
      <p:pic>
        <p:nvPicPr>
          <p:cNvPr id="3" name="Rectangle 2" descr="{&quot;templafy&quot;:{&quot;id&quot;:&quot;376bc3a8-503d-44f7-8d70-64c1d4dd76c6&quot;}}">
            <a:extLst>
              <a:ext uri="{FF2B5EF4-FFF2-40B4-BE49-F238E27FC236}">
                <a16:creationId xmlns:a16="http://schemas.microsoft.com/office/drawing/2014/main" id="{A235C6EF-C503-8CF5-A8CD-5604249C2D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73" y="313025"/>
            <a:ext cx="2088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715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EE742CE-731B-4B2E-A341-DD1A2BF3F5B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F74B8C-606D-4C49-A5DA-1496FFDE21B4}"/>
              </a:ext>
            </a:extLst>
          </p:cNvPr>
          <p:cNvSpPr/>
          <p:nvPr/>
        </p:nvSpPr>
        <p:spPr>
          <a:xfrm>
            <a:off x="4583371" y="3168046"/>
            <a:ext cx="4560629" cy="1975452"/>
          </a:xfrm>
          <a:custGeom>
            <a:avLst/>
            <a:gdLst>
              <a:gd name="connsiteX0" fmla="*/ 4560629 w 4560629"/>
              <a:gd name="connsiteY0" fmla="*/ 0 h 1975452"/>
              <a:gd name="connsiteX1" fmla="*/ 4560629 w 4560629"/>
              <a:gd name="connsiteY1" fmla="*/ 1975452 h 1975452"/>
              <a:gd name="connsiteX2" fmla="*/ 166568 w 4560629"/>
              <a:gd name="connsiteY2" fmla="*/ 1975452 h 1975452"/>
              <a:gd name="connsiteX3" fmla="*/ 0 w 4560629"/>
              <a:gd name="connsiteY3" fmla="*/ 1045124 h 1975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629" h="1975452">
                <a:moveTo>
                  <a:pt x="4560629" y="0"/>
                </a:moveTo>
                <a:lnTo>
                  <a:pt x="4560629" y="1975452"/>
                </a:lnTo>
                <a:lnTo>
                  <a:pt x="166568" y="1975452"/>
                </a:lnTo>
                <a:lnTo>
                  <a:pt x="0" y="104512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/>
        </p:nvSpPr>
        <p:spPr>
          <a:xfrm>
            <a:off x="6789318" y="4613375"/>
            <a:ext cx="1995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 dirty="0">
                <a:solidFill>
                  <a:schemeClr val="bg2"/>
                </a:solidFill>
              </a:rPr>
              <a:t>From </a:t>
            </a:r>
            <a:r>
              <a:rPr lang="en-GB" sz="1000" dirty="0" err="1">
                <a:solidFill>
                  <a:schemeClr val="bg2"/>
                </a:solidFill>
              </a:rPr>
              <a:t>insight</a:t>
            </a:r>
            <a:r>
              <a:rPr lang="en-GB" sz="1000" dirty="0">
                <a:solidFill>
                  <a:schemeClr val="bg2"/>
                </a:solidFill>
              </a:rPr>
              <a:t> </a:t>
            </a:r>
            <a:r>
              <a:rPr lang="en-GB" sz="1000" dirty="0" err="1">
                <a:solidFill>
                  <a:schemeClr val="bg2"/>
                </a:solidFill>
              </a:rPr>
              <a:t>to</a:t>
            </a:r>
            <a:r>
              <a:rPr lang="en-GB" sz="1000" dirty="0">
                <a:solidFill>
                  <a:schemeClr val="bg2"/>
                </a:solidFill>
              </a:rPr>
              <a:t> </a:t>
            </a:r>
            <a:r>
              <a:rPr lang="en-GB" sz="1000" dirty="0" err="1">
                <a:solidFill>
                  <a:schemeClr val="bg2"/>
                </a:solidFill>
              </a:rPr>
              <a:t>impact</a:t>
            </a:r>
            <a:r>
              <a:rPr lang="en-GB" sz="10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91F29F-BED8-4555-9938-829D3AC3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5" y="1636541"/>
            <a:ext cx="7958210" cy="1531505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654089-CB0E-4321-8557-8E0B4ACD84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027" y="3305908"/>
            <a:ext cx="3650486" cy="1174017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en-US" noProof="0" dirty="0"/>
              <a:t>Placeholder for subtitle, contact information, date etc.</a:t>
            </a:r>
          </a:p>
        </p:txBody>
      </p:sp>
      <p:pic>
        <p:nvPicPr>
          <p:cNvPr id="2" name="Rectangle 2" descr="{&quot;templafy&quot;:{&quot;id&quot;:&quot;376bc3a8-503d-44f7-8d70-64c1d4dd76c6&quot;}}">
            <a:extLst>
              <a:ext uri="{FF2B5EF4-FFF2-40B4-BE49-F238E27FC236}">
                <a16:creationId xmlns:a16="http://schemas.microsoft.com/office/drawing/2014/main" id="{84D5781A-8CFB-047B-22D3-DAF4525041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73" y="313025"/>
            <a:ext cx="2088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560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kating, building, ramp, board&#10;&#10;Description automatically generated">
            <a:extLst>
              <a:ext uri="{FF2B5EF4-FFF2-40B4-BE49-F238E27FC236}">
                <a16:creationId xmlns:a16="http://schemas.microsoft.com/office/drawing/2014/main" id="{71655C6F-D683-4181-8A76-C2CF9E2F41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3683" y="0"/>
            <a:ext cx="3180318" cy="51435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3237B-A6D8-401E-A0E8-75ED37DDC0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276350"/>
            <a:ext cx="5292724" cy="3203575"/>
          </a:xfrm>
        </p:spPr>
        <p:txBody>
          <a:bodyPr>
            <a:normAutofit/>
          </a:bodyPr>
          <a:lstStyle>
            <a:lvl1pPr marL="396000" indent="-396000">
              <a:spcAft>
                <a:spcPts val="600"/>
              </a:spcAft>
              <a:buFont typeface="+mj-lt"/>
              <a:buAutoNum type="arabicPeriod"/>
              <a:defRPr sz="1600"/>
            </a:lvl1pPr>
            <a:lvl2pPr marL="342900" indent="-342900">
              <a:spcAft>
                <a:spcPts val="600"/>
              </a:spcAft>
              <a:buFont typeface="+mj-lt"/>
              <a:buAutoNum type="arabicPeriod"/>
              <a:defRPr sz="1600"/>
            </a:lvl2pPr>
            <a:lvl3pPr marL="342900" indent="-342900">
              <a:spcAft>
                <a:spcPts val="600"/>
              </a:spcAft>
              <a:buFont typeface="+mj-lt"/>
              <a:buAutoNum type="arabicPeriod"/>
              <a:defRPr sz="1600"/>
            </a:lvl3pPr>
            <a:lvl4pPr marL="342900" indent="-342900">
              <a:spcAft>
                <a:spcPts val="600"/>
              </a:spcAft>
              <a:buFont typeface="+mj-lt"/>
              <a:buAutoNum type="arabicPeriod"/>
              <a:defRPr sz="1600"/>
            </a:lvl4pPr>
            <a:lvl5pPr marL="342900" indent="-342900">
              <a:spcAft>
                <a:spcPts val="600"/>
              </a:spcAft>
              <a:buFont typeface="+mj-lt"/>
              <a:buAutoNum type="arabicPeriod"/>
              <a:defRPr sz="1600"/>
            </a:lvl5pPr>
          </a:lstStyle>
          <a:p>
            <a:pPr lvl="0"/>
            <a:r>
              <a:rPr lang="de-DE" dirty="0"/>
              <a:t>First item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4CDDE-58C2-4810-8B30-D17CF249E28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936974457" name="Rectangle 10" descr="{&quot;templafy&quot;:{&quot;id&quot;:&quot;983d3f15-dbac-4adc-ac60-bc0247138669&quot;}}" hidden="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F9D94E7-5503-4A78-9A9D-3BC60709B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376238"/>
            <a:ext cx="5292725" cy="609662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Agenda Title placeholder</a:t>
            </a:r>
          </a:p>
        </p:txBody>
      </p:sp>
      <p:pic>
        <p:nvPicPr>
          <p:cNvPr id="2" name="Rectangle 4" descr="{&quot;templafy&quot;:{&quot;id&quot;:&quot;a7834be6-4bd6-42ef-a166-696b4ee33874&quot;}}">
            <a:extLst>
              <a:ext uri="{FF2B5EF4-FFF2-40B4-BE49-F238E27FC236}">
                <a16:creationId xmlns:a16="http://schemas.microsoft.com/office/drawing/2014/main" id="{7088F26C-9E48-886B-8738-3D1840F2EF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38" y="4702925"/>
            <a:ext cx="964800" cy="2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9598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/>
        </p:nvSpPr>
        <p:spPr>
          <a:xfrm>
            <a:off x="828000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noProof="0" dirty="0">
                <a:solidFill>
                  <a:schemeClr val="tx1"/>
                </a:solidFill>
              </a:rPr>
              <a:t>From insight to impact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CACC6D5-D1D4-442A-84CB-4AA5E5B9E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65200" y="0"/>
            <a:ext cx="3178800" cy="5143500"/>
          </a:xfr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(click to insert a picture)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A1CDFD74-691B-4614-A492-077E7072F1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999" y="1204714"/>
            <a:ext cx="4810801" cy="1686263"/>
          </a:xfrm>
        </p:spPr>
        <p:txBody>
          <a:bodyPr anchor="b"/>
          <a:lstStyle>
            <a:lvl1pPr>
              <a:defRPr sz="4000" b="0">
                <a:latin typeface="Gill Sans Nova Light" panose="020B0302020104020203" pitchFamily="34" charset="0"/>
              </a:defRPr>
            </a:lvl1pPr>
          </a:lstStyle>
          <a:p>
            <a:r>
              <a:rPr lang="en-US" noProof="0"/>
              <a:t>Title placeholder</a:t>
            </a:r>
          </a:p>
        </p:txBody>
      </p:sp>
      <p:sp>
        <p:nvSpPr>
          <p:cNvPr id="15" name="Inhaltsplatzhalter 5">
            <a:extLst>
              <a:ext uri="{FF2B5EF4-FFF2-40B4-BE49-F238E27FC236}">
                <a16:creationId xmlns:a16="http://schemas.microsoft.com/office/drawing/2014/main" id="{AE1AF548-C38C-443B-8063-F7E88D88692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7999" y="3123866"/>
            <a:ext cx="4810801" cy="134143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en-US" noProof="0" dirty="0"/>
              <a:t>Placeholder for subtitle, contact information, date etc.</a:t>
            </a:r>
          </a:p>
        </p:txBody>
      </p:sp>
      <p:pic>
        <p:nvPicPr>
          <p:cNvPr id="2" name="Rectangle 2" descr="{&quot;templafy&quot;:{&quot;id&quot;:&quot;376bc3a8-503d-44f7-8d70-64c1d4dd76c6&quot;}}">
            <a:extLst>
              <a:ext uri="{FF2B5EF4-FFF2-40B4-BE49-F238E27FC236}">
                <a16:creationId xmlns:a16="http://schemas.microsoft.com/office/drawing/2014/main" id="{07EF7C4B-D5D4-255F-BEFC-2BA9A0A286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73" y="313025"/>
            <a:ext cx="2088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50C66745-AD63-46D3-91AF-72BE6979D8D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453906 h 5143500"/>
              <a:gd name="connsiteX3" fmla="*/ 5748398 w 9144000"/>
              <a:gd name="connsiteY3" fmla="*/ 1289643 h 5143500"/>
              <a:gd name="connsiteX4" fmla="*/ 6249560 w 9144000"/>
              <a:gd name="connsiteY4" fmla="*/ 3963138 h 5143500"/>
              <a:gd name="connsiteX5" fmla="*/ 9144000 w 9144000"/>
              <a:gd name="connsiteY5" fmla="*/ 4239640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453906"/>
                </a:lnTo>
                <a:lnTo>
                  <a:pt x="5748398" y="1289643"/>
                </a:lnTo>
                <a:lnTo>
                  <a:pt x="6249560" y="3963138"/>
                </a:lnTo>
                <a:lnTo>
                  <a:pt x="9144000" y="423964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FAD15927-0B76-484F-B9F5-0F2A908859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30729" y="1591797"/>
            <a:ext cx="2481287" cy="2755631"/>
          </a:xfrm>
          <a:custGeom>
            <a:avLst/>
            <a:gdLst>
              <a:gd name="connsiteX0" fmla="*/ 0 w 2481287"/>
              <a:gd name="connsiteY0" fmla="*/ 0 h 2755631"/>
              <a:gd name="connsiteX1" fmla="*/ 87497 w 2481287"/>
              <a:gd name="connsiteY1" fmla="*/ 0 h 2755631"/>
              <a:gd name="connsiteX2" fmla="*/ 532018 w 2481287"/>
              <a:gd name="connsiteY2" fmla="*/ 2371341 h 2755631"/>
              <a:gd name="connsiteX3" fmla="*/ 2481287 w 2481287"/>
              <a:gd name="connsiteY3" fmla="*/ 2557552 h 2755631"/>
              <a:gd name="connsiteX4" fmla="*/ 2481287 w 2481287"/>
              <a:gd name="connsiteY4" fmla="*/ 2755631 h 2755631"/>
              <a:gd name="connsiteX5" fmla="*/ 0 w 2481287"/>
              <a:gd name="connsiteY5" fmla="*/ 2755631 h 2755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1287" h="2755631">
                <a:moveTo>
                  <a:pt x="0" y="0"/>
                </a:moveTo>
                <a:lnTo>
                  <a:pt x="87497" y="0"/>
                </a:lnTo>
                <a:lnTo>
                  <a:pt x="532018" y="2371341"/>
                </a:lnTo>
                <a:lnTo>
                  <a:pt x="2481287" y="2557552"/>
                </a:lnTo>
                <a:lnTo>
                  <a:pt x="2481287" y="2755631"/>
                </a:lnTo>
                <a:lnTo>
                  <a:pt x="0" y="2755631"/>
                </a:lnTo>
                <a:close/>
              </a:path>
            </a:pathLst>
          </a:custGeom>
        </p:spPr>
      </p:pic>
      <p:sp>
        <p:nvSpPr>
          <p:cNvPr id="29" name="Titel 2">
            <a:extLst>
              <a:ext uri="{FF2B5EF4-FFF2-40B4-BE49-F238E27FC236}">
                <a16:creationId xmlns:a16="http://schemas.microsoft.com/office/drawing/2014/main" id="{07DB7A25-2D45-4530-B352-72872D010C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1204714"/>
            <a:ext cx="4518700" cy="1686263"/>
          </a:xfrm>
        </p:spPr>
        <p:txBody>
          <a:bodyPr anchor="b"/>
          <a:lstStyle>
            <a:lvl1pPr>
              <a:defRPr sz="4000" b="0">
                <a:latin typeface="Gill Sans Nova Light" panose="020B0302020104020203" pitchFamily="34" charset="0"/>
              </a:defRPr>
            </a:lvl1pPr>
          </a:lstStyle>
          <a:p>
            <a:r>
              <a:rPr lang="en-US" noProof="0"/>
              <a:t>Title placeholder</a:t>
            </a:r>
          </a:p>
        </p:txBody>
      </p:sp>
      <p:sp>
        <p:nvSpPr>
          <p:cNvPr id="30" name="Inhaltsplatzhalter 5">
            <a:extLst>
              <a:ext uri="{FF2B5EF4-FFF2-40B4-BE49-F238E27FC236}">
                <a16:creationId xmlns:a16="http://schemas.microsoft.com/office/drawing/2014/main" id="{066A8D03-CD39-4F89-8162-A97B7CF5D95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7999" y="3123866"/>
            <a:ext cx="4518700" cy="134143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en-US" noProof="0" dirty="0"/>
              <a:t>Placeholder for subtitle, contact information, date etc.</a:t>
            </a:r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CE66955E-0BC6-4E77-9B70-B03B43501D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72152" y="428626"/>
            <a:ext cx="3386845" cy="3822698"/>
          </a:xfrm>
          <a:custGeom>
            <a:avLst/>
            <a:gdLst>
              <a:gd name="connsiteX0" fmla="*/ 3386845 w 3386845"/>
              <a:gd name="connsiteY0" fmla="*/ 0 h 3822698"/>
              <a:gd name="connsiteX1" fmla="*/ 3386845 w 3386845"/>
              <a:gd name="connsiteY1" fmla="*/ 3822698 h 3822698"/>
              <a:gd name="connsiteX2" fmla="*/ 3167140 w 3386845"/>
              <a:gd name="connsiteY2" fmla="*/ 3822698 h 3822698"/>
              <a:gd name="connsiteX3" fmla="*/ 467964 w 3386845"/>
              <a:gd name="connsiteY3" fmla="*/ 3582358 h 3822698"/>
              <a:gd name="connsiteX4" fmla="*/ 0 w 3386845"/>
              <a:gd name="connsiteY4" fmla="*/ 873668 h 3822698"/>
              <a:gd name="connsiteX5" fmla="*/ 0 w 3386845"/>
              <a:gd name="connsiteY5" fmla="*/ 844319 h 3822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6845" h="3822698">
                <a:moveTo>
                  <a:pt x="3386845" y="0"/>
                </a:moveTo>
                <a:lnTo>
                  <a:pt x="3386845" y="3822698"/>
                </a:lnTo>
                <a:lnTo>
                  <a:pt x="3167140" y="3822698"/>
                </a:lnTo>
                <a:lnTo>
                  <a:pt x="467964" y="3582358"/>
                </a:lnTo>
                <a:lnTo>
                  <a:pt x="0" y="873668"/>
                </a:lnTo>
                <a:lnTo>
                  <a:pt x="0" y="844319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(Click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a </a:t>
            </a:r>
            <a:r>
              <a:rPr lang="de-DE" dirty="0" err="1"/>
              <a:t>picture</a:t>
            </a:r>
            <a:r>
              <a:rPr lang="de-DE" dirty="0"/>
              <a:t>)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7ACC6FF3-DF98-4F66-A5CD-D09A8C963719}"/>
              </a:ext>
            </a:extLst>
          </p:cNvPr>
          <p:cNvSpPr txBox="1"/>
          <p:nvPr/>
        </p:nvSpPr>
        <p:spPr>
          <a:xfrm>
            <a:off x="828000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noProof="0" dirty="0">
                <a:solidFill>
                  <a:schemeClr val="tx1"/>
                </a:solidFill>
              </a:rPr>
              <a:t>From insight to impact</a:t>
            </a:r>
          </a:p>
        </p:txBody>
      </p:sp>
      <p:pic>
        <p:nvPicPr>
          <p:cNvPr id="3" name="Rectangle 2">
            <a:extLst>
              <a:ext uri="{FF2B5EF4-FFF2-40B4-BE49-F238E27FC236}">
                <a16:creationId xmlns:a16="http://schemas.microsoft.com/office/drawing/2014/main" id="{17D00140-D6B9-F4E8-95FC-24653D5F24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774" y="314937"/>
            <a:ext cx="2102081" cy="79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322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88CA-EB6E-49E8-8E20-86448C522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8000" y="376238"/>
            <a:ext cx="7237225" cy="2496171"/>
          </a:xfrm>
        </p:spPr>
        <p:txBody>
          <a:bodyPr anchor="b">
            <a:normAutofit/>
          </a:bodyPr>
          <a:lstStyle>
            <a:lvl1pPr marL="0" indent="0" algn="l">
              <a:lnSpc>
                <a:spcPts val="5200"/>
              </a:lnSpc>
              <a:buFont typeface="+mj-lt"/>
              <a:buNone/>
              <a:defRPr sz="50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 dirty="0"/>
              <a:t>Section Title placeholder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82261-379D-435B-BB30-A2A9B6CF3E6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48000" y="3001618"/>
            <a:ext cx="6025617" cy="14783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Sub-section Title placeholder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A3A5247-554A-42FF-BCCF-A11D65465AA4}"/>
              </a:ext>
            </a:extLst>
          </p:cNvPr>
          <p:cNvSpPr>
            <a:spLocks noChangeAspect="1"/>
          </p:cNvSpPr>
          <p:nvPr/>
        </p:nvSpPr>
        <p:spPr>
          <a:xfrm>
            <a:off x="4572001" y="3166310"/>
            <a:ext cx="457200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492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/>
        </p:nvSpPr>
        <p:spPr>
          <a:xfrm>
            <a:off x="828000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noProof="0" dirty="0">
                <a:solidFill>
                  <a:schemeClr val="tx1"/>
                </a:solidFill>
              </a:rPr>
              <a:t>From insight to impact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CACC6D5-D1D4-442A-84CB-4AA5E5B9E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65200" y="0"/>
            <a:ext cx="3178800" cy="5143500"/>
          </a:xfr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(click to insert a picture)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A1CDFD74-691B-4614-A492-077E7072F1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999" y="1204714"/>
            <a:ext cx="4810801" cy="1686263"/>
          </a:xfrm>
        </p:spPr>
        <p:txBody>
          <a:bodyPr anchor="b"/>
          <a:lstStyle>
            <a:lvl1pPr>
              <a:defRPr sz="4000" b="0">
                <a:latin typeface="Gill Sans Nova Light" panose="020B0302020104020203" pitchFamily="34" charset="0"/>
              </a:defRPr>
            </a:lvl1pPr>
          </a:lstStyle>
          <a:p>
            <a:r>
              <a:rPr lang="en-US" noProof="0"/>
              <a:t>Title placeholder</a:t>
            </a:r>
          </a:p>
        </p:txBody>
      </p:sp>
      <p:sp>
        <p:nvSpPr>
          <p:cNvPr id="15" name="Inhaltsplatzhalter 5">
            <a:extLst>
              <a:ext uri="{FF2B5EF4-FFF2-40B4-BE49-F238E27FC236}">
                <a16:creationId xmlns:a16="http://schemas.microsoft.com/office/drawing/2014/main" id="{AE1AF548-C38C-443B-8063-F7E88D88692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7999" y="3123866"/>
            <a:ext cx="4810801" cy="134143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en-US" noProof="0" dirty="0"/>
              <a:t>Placeholder for subtitle, contact information, date etc.</a:t>
            </a:r>
          </a:p>
        </p:txBody>
      </p:sp>
      <p:pic>
        <p:nvPicPr>
          <p:cNvPr id="7" name="Rectangle 2" descr="{&quot;templafy&quot;:{&quot;id&quot;:&quot;b9ddadaa-0495-446c-a774-3deec88f84b2&quot;}}">
            <a:extLst>
              <a:ext uri="{FF2B5EF4-FFF2-40B4-BE49-F238E27FC236}">
                <a16:creationId xmlns:a16="http://schemas.microsoft.com/office/drawing/2014/main" id="{9E48B927-DD41-4992-B1BC-98281B1B6BE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73" y="313025"/>
            <a:ext cx="2221200" cy="4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96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DC68F798-C07C-4BF8-8573-0552735B83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lIns="180000" t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86A8A6-B06D-46A2-BCC7-BE87EF4B48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8000" y="376238"/>
            <a:ext cx="7237225" cy="2496171"/>
          </a:xfrm>
        </p:spPr>
        <p:txBody>
          <a:bodyPr anchor="b">
            <a:normAutofit/>
          </a:bodyPr>
          <a:lstStyle>
            <a:lvl1pPr marL="0" indent="0" algn="l">
              <a:lnSpc>
                <a:spcPts val="5200"/>
              </a:lnSpc>
              <a:buFont typeface="+mj-lt"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 dirty="0"/>
              <a:t>Section Title placeholder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046345E-A7CE-41CD-A50F-C13F46D2992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48000" y="3001618"/>
            <a:ext cx="6025617" cy="14783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Sub-section Title placeholder</a:t>
            </a:r>
          </a:p>
        </p:txBody>
      </p:sp>
    </p:spTree>
    <p:extLst>
      <p:ext uri="{BB962C8B-B14F-4D97-AF65-F5344CB8AC3E}">
        <p14:creationId xmlns:p14="http://schemas.microsoft.com/office/powerpoint/2010/main" val="40154926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FF60-9E69-4915-A0DD-67FF25328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B9FAC9-1E0D-44F5-8B7F-C8D103F4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473" y="4767263"/>
            <a:ext cx="214752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02808710" name="Rectangle 11" descr="{&quot;templafy&quot;:{&quot;id&quot;:&quot;e5775ba5-436d-452a-8e7d-796ebe69e64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93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FF60-9E69-4915-A0DD-67FF25328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B9FAC9-1E0D-44F5-8B7F-C8D103F4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473" y="4767263"/>
            <a:ext cx="214752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02808710" name="Rectangle 11" descr="{&quot;templafy&quot;:{&quot;id&quot;:&quot;e5775ba5-436d-452a-8e7d-796ebe69e64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9FB05968-50B4-4E34-B7B1-EF5B02AE61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33390042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FF60-9E69-4915-A0DD-67FF25328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276350"/>
            <a:ext cx="8426450" cy="2556921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B9FAC9-1E0D-44F5-8B7F-C8D103F4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473" y="4767263"/>
            <a:ext cx="214752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02808710" name="Rectangle 11" descr="{&quot;templafy&quot;:{&quot;id&quot;:&quot;e5775ba5-436d-452a-8e7d-796ebe69e64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9FB05968-50B4-4E34-B7B1-EF5B02AE61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53049159-3887-46EA-B4CA-459B82DE60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2" name="Inhaltsplatzhalter 16">
            <a:extLst>
              <a:ext uri="{FF2B5EF4-FFF2-40B4-BE49-F238E27FC236}">
                <a16:creationId xmlns:a16="http://schemas.microsoft.com/office/drawing/2014/main" id="{2573B565-8F94-4F75-8571-779016BEE60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841123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3203575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658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3203575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BF7D55C-A184-4126-9EF6-44BC37A59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2891788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2621959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1"/>
            <a:ext cx="4122737" cy="2621958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BF7D55C-A184-4126-9EF6-44BC37A59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86B5E8FE-8CBE-4759-BB01-C3BFECF4A0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4" name="Inhaltsplatzhalter 16">
            <a:extLst>
              <a:ext uri="{FF2B5EF4-FFF2-40B4-BE49-F238E27FC236}">
                <a16:creationId xmlns:a16="http://schemas.microsoft.com/office/drawing/2014/main" id="{8AD8B021-5AD6-44F8-B57D-010BB7B137A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980064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  <a:ln w="12700" cap="flat" cmpd="sng" algn="ctr">
            <a:solidFill>
              <a:srgbClr val="A0A0A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144000" rIns="54000" bIns="5400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3203575"/>
          </a:xfrm>
          <a:ln w="12700" cap="flat" cmpd="sng" algn="ctr">
            <a:solidFill>
              <a:srgbClr val="A0A0A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lIns="90000" tIns="144000" rIns="54000" bIns="54000" rtlCol="0">
            <a:norm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GB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BF7D55C-A184-4126-9EF6-44BC37A59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ECDA3B4-D189-4EED-AC0A-770C12A9C9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2001" y="1158217"/>
            <a:ext cx="1438987" cy="222841"/>
          </a:xfrm>
          <a:solidFill>
            <a:schemeClr val="bg1"/>
          </a:solidFill>
        </p:spPr>
        <p:txBody>
          <a:bodyPr wrap="square" lIns="36000" tIns="0" rIns="36000" bIns="0" anchor="ctr">
            <a:spAutoFit/>
          </a:bodyPr>
          <a:lstStyle>
            <a:lvl1pPr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76584061-1DF3-4759-91E9-7033FFD952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12834" y="1158217"/>
            <a:ext cx="1438987" cy="222841"/>
          </a:xfrm>
          <a:solidFill>
            <a:schemeClr val="bg1"/>
          </a:solidFill>
        </p:spPr>
        <p:txBody>
          <a:bodyPr wrap="square" lIns="36000" tIns="0" rIns="36000" bIns="0" anchor="ctr">
            <a:spAutoFit/>
          </a:bodyPr>
          <a:lstStyle>
            <a:lvl1pPr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8288968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2621959"/>
          </a:xfrm>
          <a:ln w="12700" cap="flat" cmpd="sng" algn="ctr">
            <a:solidFill>
              <a:srgbClr val="A0A0A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144000" rIns="54000" bIns="5400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2621958"/>
          </a:xfrm>
          <a:ln w="12700" cap="flat" cmpd="sng" algn="ctr">
            <a:solidFill>
              <a:srgbClr val="A0A0A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lIns="90000" tIns="144000" rIns="54000" bIns="54000" rtlCol="0">
            <a:norm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GB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70777636" name="Rectangle 4" descr="{&quot;templafy&quot;:{&quot;id&quot;:&quot;0a133d91-c434-4507-996b-1932189b3a85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6" name="Rectangle 5" descr="{&quot;templafy&quot;:{&quot;id&quot;:&quot;91ce3b80-504a-45b3-a72e-0948cd45d9e7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5BF7D55C-A184-4126-9EF6-44BC37A59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ECDA3B4-D189-4EED-AC0A-770C12A9C9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2001" y="1158217"/>
            <a:ext cx="1438987" cy="222841"/>
          </a:xfrm>
          <a:solidFill>
            <a:schemeClr val="bg1"/>
          </a:solidFill>
        </p:spPr>
        <p:txBody>
          <a:bodyPr wrap="square" lIns="36000" tIns="0" rIns="36000" bIns="0" anchor="ctr">
            <a:spAutoFit/>
          </a:bodyPr>
          <a:lstStyle>
            <a:lvl1pPr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76584061-1DF3-4759-91E9-7033FFD952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12834" y="1158217"/>
            <a:ext cx="1438987" cy="222841"/>
          </a:xfrm>
          <a:solidFill>
            <a:schemeClr val="bg1"/>
          </a:solidFill>
        </p:spPr>
        <p:txBody>
          <a:bodyPr wrap="square" lIns="36000" tIns="0" rIns="36000" bIns="0" anchor="ctr">
            <a:spAutoFit/>
          </a:bodyPr>
          <a:lstStyle>
            <a:lvl1pPr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3A5845F3-A444-47AE-917F-673A907B90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5" name="Inhaltsplatzhalter 16">
            <a:extLst>
              <a:ext uri="{FF2B5EF4-FFF2-40B4-BE49-F238E27FC236}">
                <a16:creationId xmlns:a16="http://schemas.microsoft.com/office/drawing/2014/main" id="{BF83157E-6215-44CE-AB8B-6FE4750FAB3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804951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4469C7-7D0E-49E1-8F7D-6E7D287176ED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8774" y="1276350"/>
            <a:ext cx="4213225" cy="320357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1276350"/>
            <a:ext cx="4213225" cy="32035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(</a:t>
            </a:r>
            <a:r>
              <a:rPr lang="en-US" noProof="0"/>
              <a:t>click</a:t>
            </a:r>
            <a:r>
              <a:rPr lang="en-US"/>
              <a:t> to add a picture)</a:t>
            </a:r>
            <a:endParaRPr lang="en-US" dirty="0"/>
          </a:p>
        </p:txBody>
      </p:sp>
      <p:pic>
        <p:nvPicPr>
          <p:cNvPr id="1196911565" name="Rectangle 13" descr="{&quot;templafy&quot;:{&quot;id&quot;:&quot;f50b95fb-c618-403e-850f-5307521ebd44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39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50C66745-AD63-46D3-91AF-72BE6979D8D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453906 h 5143500"/>
              <a:gd name="connsiteX3" fmla="*/ 5748398 w 9144000"/>
              <a:gd name="connsiteY3" fmla="*/ 1289643 h 5143500"/>
              <a:gd name="connsiteX4" fmla="*/ 6249560 w 9144000"/>
              <a:gd name="connsiteY4" fmla="*/ 3963138 h 5143500"/>
              <a:gd name="connsiteX5" fmla="*/ 9144000 w 9144000"/>
              <a:gd name="connsiteY5" fmla="*/ 4239640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453906"/>
                </a:lnTo>
                <a:lnTo>
                  <a:pt x="5748398" y="1289643"/>
                </a:lnTo>
                <a:lnTo>
                  <a:pt x="6249560" y="3963138"/>
                </a:lnTo>
                <a:lnTo>
                  <a:pt x="9144000" y="423964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FAD15927-0B76-484F-B9F5-0F2A908859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30729" y="1591797"/>
            <a:ext cx="2481287" cy="2755631"/>
          </a:xfrm>
          <a:custGeom>
            <a:avLst/>
            <a:gdLst>
              <a:gd name="connsiteX0" fmla="*/ 0 w 2481287"/>
              <a:gd name="connsiteY0" fmla="*/ 0 h 2755631"/>
              <a:gd name="connsiteX1" fmla="*/ 87497 w 2481287"/>
              <a:gd name="connsiteY1" fmla="*/ 0 h 2755631"/>
              <a:gd name="connsiteX2" fmla="*/ 532018 w 2481287"/>
              <a:gd name="connsiteY2" fmla="*/ 2371341 h 2755631"/>
              <a:gd name="connsiteX3" fmla="*/ 2481287 w 2481287"/>
              <a:gd name="connsiteY3" fmla="*/ 2557552 h 2755631"/>
              <a:gd name="connsiteX4" fmla="*/ 2481287 w 2481287"/>
              <a:gd name="connsiteY4" fmla="*/ 2755631 h 2755631"/>
              <a:gd name="connsiteX5" fmla="*/ 0 w 2481287"/>
              <a:gd name="connsiteY5" fmla="*/ 2755631 h 2755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1287" h="2755631">
                <a:moveTo>
                  <a:pt x="0" y="0"/>
                </a:moveTo>
                <a:lnTo>
                  <a:pt x="87497" y="0"/>
                </a:lnTo>
                <a:lnTo>
                  <a:pt x="532018" y="2371341"/>
                </a:lnTo>
                <a:lnTo>
                  <a:pt x="2481287" y="2557552"/>
                </a:lnTo>
                <a:lnTo>
                  <a:pt x="2481287" y="2755631"/>
                </a:lnTo>
                <a:lnTo>
                  <a:pt x="0" y="2755631"/>
                </a:lnTo>
                <a:close/>
              </a:path>
            </a:pathLst>
          </a:custGeom>
        </p:spPr>
      </p:pic>
      <p:sp>
        <p:nvSpPr>
          <p:cNvPr id="29" name="Titel 2">
            <a:extLst>
              <a:ext uri="{FF2B5EF4-FFF2-40B4-BE49-F238E27FC236}">
                <a16:creationId xmlns:a16="http://schemas.microsoft.com/office/drawing/2014/main" id="{07DB7A25-2D45-4530-B352-72872D010C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1204714"/>
            <a:ext cx="4518700" cy="1686263"/>
          </a:xfrm>
        </p:spPr>
        <p:txBody>
          <a:bodyPr anchor="b"/>
          <a:lstStyle>
            <a:lvl1pPr>
              <a:defRPr sz="4000" b="0">
                <a:latin typeface="Gill Sans Nova Light" panose="020B0302020104020203" pitchFamily="34" charset="0"/>
              </a:defRPr>
            </a:lvl1pPr>
          </a:lstStyle>
          <a:p>
            <a:r>
              <a:rPr lang="en-US" noProof="0"/>
              <a:t>Title placeholder</a:t>
            </a:r>
          </a:p>
        </p:txBody>
      </p:sp>
      <p:sp>
        <p:nvSpPr>
          <p:cNvPr id="30" name="Inhaltsplatzhalter 5">
            <a:extLst>
              <a:ext uri="{FF2B5EF4-FFF2-40B4-BE49-F238E27FC236}">
                <a16:creationId xmlns:a16="http://schemas.microsoft.com/office/drawing/2014/main" id="{066A8D03-CD39-4F89-8162-A97B7CF5D95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7999" y="3123866"/>
            <a:ext cx="4518700" cy="134143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en-US" noProof="0" dirty="0"/>
              <a:t>Placeholder for subtitle, contact information, date etc.</a:t>
            </a:r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CE66955E-0BC6-4E77-9B70-B03B43501D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72152" y="428626"/>
            <a:ext cx="3386845" cy="3822698"/>
          </a:xfrm>
          <a:custGeom>
            <a:avLst/>
            <a:gdLst>
              <a:gd name="connsiteX0" fmla="*/ 3386845 w 3386845"/>
              <a:gd name="connsiteY0" fmla="*/ 0 h 3822698"/>
              <a:gd name="connsiteX1" fmla="*/ 3386845 w 3386845"/>
              <a:gd name="connsiteY1" fmla="*/ 3822698 h 3822698"/>
              <a:gd name="connsiteX2" fmla="*/ 3167140 w 3386845"/>
              <a:gd name="connsiteY2" fmla="*/ 3822698 h 3822698"/>
              <a:gd name="connsiteX3" fmla="*/ 467964 w 3386845"/>
              <a:gd name="connsiteY3" fmla="*/ 3582358 h 3822698"/>
              <a:gd name="connsiteX4" fmla="*/ 0 w 3386845"/>
              <a:gd name="connsiteY4" fmla="*/ 873668 h 3822698"/>
              <a:gd name="connsiteX5" fmla="*/ 0 w 3386845"/>
              <a:gd name="connsiteY5" fmla="*/ 844319 h 3822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6845" h="3822698">
                <a:moveTo>
                  <a:pt x="3386845" y="0"/>
                </a:moveTo>
                <a:lnTo>
                  <a:pt x="3386845" y="3822698"/>
                </a:lnTo>
                <a:lnTo>
                  <a:pt x="3167140" y="3822698"/>
                </a:lnTo>
                <a:lnTo>
                  <a:pt x="467964" y="3582358"/>
                </a:lnTo>
                <a:lnTo>
                  <a:pt x="0" y="873668"/>
                </a:lnTo>
                <a:lnTo>
                  <a:pt x="0" y="844319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(Click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a </a:t>
            </a:r>
            <a:r>
              <a:rPr lang="de-DE" dirty="0" err="1"/>
              <a:t>picture</a:t>
            </a:r>
            <a:r>
              <a:rPr lang="de-DE" dirty="0"/>
              <a:t>)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7ACC6FF3-DF98-4F66-A5CD-D09A8C963719}"/>
              </a:ext>
            </a:extLst>
          </p:cNvPr>
          <p:cNvSpPr txBox="1"/>
          <p:nvPr/>
        </p:nvSpPr>
        <p:spPr>
          <a:xfrm>
            <a:off x="828000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noProof="0" dirty="0">
                <a:solidFill>
                  <a:schemeClr val="tx1"/>
                </a:solidFill>
              </a:rPr>
              <a:t>From insight to impact</a:t>
            </a:r>
          </a:p>
        </p:txBody>
      </p:sp>
      <p:pic>
        <p:nvPicPr>
          <p:cNvPr id="9" name="Rectangle 2" descr="{&quot;templafy&quot;:{&quot;id&quot;:&quot;b9ddadaa-0495-446c-a774-3deec88f84b2&quot;}}">
            <a:extLst>
              <a:ext uri="{FF2B5EF4-FFF2-40B4-BE49-F238E27FC236}">
                <a16:creationId xmlns:a16="http://schemas.microsoft.com/office/drawing/2014/main" id="{98C16689-5F42-4888-9DF2-4ABEA742511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73" y="313025"/>
            <a:ext cx="2221200" cy="4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163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4469C7-7D0E-49E1-8F7D-6E7D287176ED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8774" y="1276350"/>
            <a:ext cx="4213225" cy="320357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1276350"/>
            <a:ext cx="4213225" cy="32035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(</a:t>
            </a:r>
            <a:r>
              <a:rPr lang="en-US" noProof="0"/>
              <a:t>click</a:t>
            </a:r>
            <a:r>
              <a:rPr lang="en-US"/>
              <a:t> to add a picture)</a:t>
            </a:r>
            <a:endParaRPr lang="en-US" dirty="0"/>
          </a:p>
        </p:txBody>
      </p:sp>
      <p:pic>
        <p:nvPicPr>
          <p:cNvPr id="1196911565" name="Rectangle 13" descr="{&quot;templafy&quot;:{&quot;id&quot;:&quot;f50b95fb-c618-403e-850f-5307521ebd44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71DEB7D-6D6C-4939-95C1-419F89E998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11696171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4469C7-7D0E-49E1-8F7D-6E7D287176ED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8774" y="1276350"/>
            <a:ext cx="4213225" cy="260505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1276351"/>
            <a:ext cx="4213225" cy="260505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(</a:t>
            </a:r>
            <a:r>
              <a:rPr lang="en-US" noProof="0"/>
              <a:t>click</a:t>
            </a:r>
            <a:r>
              <a:rPr lang="en-US"/>
              <a:t> to add a picture)</a:t>
            </a:r>
            <a:endParaRPr lang="en-US" dirty="0"/>
          </a:p>
        </p:txBody>
      </p:sp>
      <p:pic>
        <p:nvPicPr>
          <p:cNvPr id="1196911565" name="Rectangle 13" descr="{&quot;templafy&quot;:{&quot;id&quot;:&quot;f50b95fb-c618-403e-850f-5307521ebd44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71DEB7D-6D6C-4939-95C1-419F89E998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9836CA3C-1FB4-448E-8E4F-D95C186A1F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5" name="Inhaltsplatzhalter 16">
            <a:extLst>
              <a:ext uri="{FF2B5EF4-FFF2-40B4-BE49-F238E27FC236}">
                <a16:creationId xmlns:a16="http://schemas.microsoft.com/office/drawing/2014/main" id="{6AAFEC9F-D413-4D3E-8DEC-EF47020CE4D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893750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Bilder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EC9FF2-0829-44EA-809D-F5C42173624F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571999" cy="3887599"/>
          </a:xfr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0"/>
            <a:ext cx="4572000" cy="3887599"/>
          </a:xfrm>
          <a:pattFill prst="wdDn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(click to add a picture)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FAD45-6EEE-4522-8CA6-5189DCDD48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17" y="3989388"/>
            <a:ext cx="4382196" cy="490537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  <a:lvl2pPr marL="0" indent="0">
              <a:buNone/>
              <a:defRPr sz="1400"/>
            </a:lvl2pPr>
            <a:lvl3pPr marL="0" indent="0">
              <a:buNone/>
              <a:defRPr sz="1400"/>
            </a:lvl3pPr>
            <a:lvl4pPr marL="0" indent="0">
              <a:buNone/>
              <a:defRPr sz="1400"/>
            </a:lvl4pPr>
            <a:lvl5pPr marL="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noProof="0"/>
              <a:t>Placeholder for Caption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47F9A9E-BA08-4C8F-96E1-0E7C7D71B3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62486" y="3989387"/>
            <a:ext cx="4382195" cy="490537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  <a:lvl2pPr marL="0" indent="0">
              <a:buNone/>
              <a:defRPr sz="1400"/>
            </a:lvl2pPr>
            <a:lvl3pPr marL="0" indent="0">
              <a:buNone/>
              <a:defRPr sz="1400"/>
            </a:lvl3pPr>
            <a:lvl4pPr marL="0" indent="0">
              <a:buNone/>
              <a:defRPr sz="1400"/>
            </a:lvl4pPr>
            <a:lvl5pPr marL="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noProof="0"/>
              <a:t>Placeholder for Caption Title</a:t>
            </a:r>
          </a:p>
        </p:txBody>
      </p:sp>
      <p:pic>
        <p:nvPicPr>
          <p:cNvPr id="1613922474" name="Rectangle 14" descr="{&quot;templafy&quot;:{&quot;id&quot;:&quot;a3bfa591-4d50-4d64-bc9e-6e4385707fec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964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8E670C-89F1-48DF-ADBA-904A263650AF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FF4CC-30A2-4B7B-BA9D-1A66D4764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39D30-BB72-44AA-B142-468FFB5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pic>
        <p:nvPicPr>
          <p:cNvPr id="1869865043" name="Rectangle 9" descr="{&quot;templafy&quot;:{&quot;id&quot;:&quot;122fbdb8-b590-4d7e-bb6a-dc7fb210d96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1" name="Rectangle 10" descr="{&quot;templafy&quot;:{&quot;id&quot;:&quot;0feba306-3b76-4b2f-8181-6b287829826f&quot;}}">
            <a:extLst>
              <a:ext uri="{FF2B5EF4-FFF2-40B4-BE49-F238E27FC236}">
                <a16:creationId xmlns:a16="http://schemas.microsoft.com/office/drawing/2014/main" id="{3ED3541B-0C4B-4AD3-A0FB-BB276047ADCE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7415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8E670C-89F1-48DF-ADBA-904A263650AF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FF4CC-30A2-4B7B-BA9D-1A66D4764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39D30-BB72-44AA-B142-468FFB5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pic>
        <p:nvPicPr>
          <p:cNvPr id="1869865043" name="Rectangle 9" descr="{&quot;templafy&quot;:{&quot;id&quot;:&quot;122fbdb8-b590-4d7e-bb6a-dc7fb210d96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1" name="Rectangle 10" descr="{&quot;templafy&quot;:{&quot;id&quot;:&quot;0feba306-3b76-4b2f-8181-6b287829826f&quot;}}">
            <a:extLst>
              <a:ext uri="{FF2B5EF4-FFF2-40B4-BE49-F238E27FC236}">
                <a16:creationId xmlns:a16="http://schemas.microsoft.com/office/drawing/2014/main" id="{3ED3541B-0C4B-4AD3-A0FB-BB276047ADCE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318D65C-D216-4FD0-81E1-BE6FBAB1CA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9746804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8E670C-89F1-48DF-ADBA-904A263650AF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FF4CC-30A2-4B7B-BA9D-1A66D4764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39D30-BB72-44AA-B142-468FFB5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t>‹#›</a:t>
            </a:fld>
            <a:endParaRPr lang="en-GB"/>
          </a:p>
        </p:txBody>
      </p:sp>
      <p:pic>
        <p:nvPicPr>
          <p:cNvPr id="1869865043" name="Rectangle 9" descr="{&quot;templafy&quot;:{&quot;id&quot;:&quot;122fbdb8-b590-4d7e-bb6a-dc7fb210d96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11" name="Rectangle 10" descr="{&quot;templafy&quot;:{&quot;id&quot;:&quot;0feba306-3b76-4b2f-8181-6b287829826f&quot;}}">
            <a:extLst>
              <a:ext uri="{FF2B5EF4-FFF2-40B4-BE49-F238E27FC236}">
                <a16:creationId xmlns:a16="http://schemas.microsoft.com/office/drawing/2014/main" id="{3ED3541B-0C4B-4AD3-A0FB-BB276047ADCE}"/>
              </a:ext>
            </a:extLst>
          </p:cNvPr>
          <p:cNvSpPr/>
          <p:nvPr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318D65C-D216-4FD0-81E1-BE6FBAB1CA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de-DE" sz="1500" b="0" i="0" baseline="0">
                <a:solidFill>
                  <a:srgbClr val="000000"/>
                </a:solidFill>
                <a:latin typeface="Gill Sans Nova Light" panose="020B0302020104020203" pitchFamily="34" charset="0"/>
                <a:cs typeface="Arial" pitchFamily="34" charset="0"/>
              </a:defRPr>
            </a:lvl1pPr>
          </a:lstStyle>
          <a:p>
            <a:pPr marL="0"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</a:pPr>
            <a:r>
              <a:rPr lang="de-DE"/>
              <a:t>Main Title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6A048957-9563-4CBB-9658-4EEC37F56D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75" y="3939381"/>
            <a:ext cx="8425087" cy="540544"/>
          </a:xfrm>
          <a:solidFill>
            <a:schemeClr val="accent2"/>
          </a:solidFill>
        </p:spPr>
        <p:txBody>
          <a:bodyPr lIns="576000" tIns="18000" rIns="18000" bIns="18000"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Punchline</a:t>
            </a:r>
          </a:p>
        </p:txBody>
      </p:sp>
      <p:sp>
        <p:nvSpPr>
          <p:cNvPr id="13" name="Inhaltsplatzhalter 16">
            <a:extLst>
              <a:ext uri="{FF2B5EF4-FFF2-40B4-BE49-F238E27FC236}">
                <a16:creationId xmlns:a16="http://schemas.microsoft.com/office/drawing/2014/main" id="{EE6EFAB4-A25E-40AE-A96E-9D0D5472F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8776" y="3939381"/>
            <a:ext cx="311018" cy="541083"/>
          </a:xfrm>
          <a:prstGeom prst="homePlate">
            <a:avLst>
              <a:gd name="adj" fmla="val 22774"/>
            </a:avLst>
          </a:prstGeom>
          <a:solidFill>
            <a:srgbClr val="00802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 algn="l">
              <a:buFont typeface="Arial" panose="020B0604020202020204" pitchFamily="34" charset="0"/>
              <a:buNone/>
              <a:defRPr lang="de-DE" sz="750" b="0" dirty="0" smtClean="0">
                <a:solidFill>
                  <a:schemeClr val="bg1"/>
                </a:solidFill>
                <a:latin typeface="+mj-lt"/>
                <a:cs typeface="+mn-cs"/>
              </a:defRPr>
            </a:lvl1pPr>
            <a:lvl2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 lang="de-DE" sz="1350" dirty="0" smtClean="0"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 lang="de-DE" sz="1350" dirty="0">
                <a:solidFill>
                  <a:schemeClr val="dk1"/>
                </a:solidFill>
                <a:latin typeface="+mn-lt"/>
                <a:cs typeface="+mn-cs"/>
              </a:defRPr>
            </a:lvl5pPr>
          </a:lstStyle>
          <a:p>
            <a:pPr marL="0" lvl="0" algn="ctr" defTabSz="5893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07007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Voll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11C186-C392-4982-A2C0-7824EE98FA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295406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Voll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11C186-C392-4982-A2C0-7824EE98FA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(click to add a picture)</a:t>
            </a:r>
          </a:p>
        </p:txBody>
      </p:sp>
    </p:spTree>
    <p:extLst>
      <p:ext uri="{BB962C8B-B14F-4D97-AF65-F5344CB8AC3E}">
        <p14:creationId xmlns:p14="http://schemas.microsoft.com/office/powerpoint/2010/main" val="17433935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schwarze Schrif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5F94A4-74DF-4FC6-AF8D-8F883B56E7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8000" y="735013"/>
            <a:ext cx="7957225" cy="2525712"/>
          </a:xfrm>
        </p:spPr>
        <p:txBody>
          <a:bodyPr anchor="b">
            <a:normAutofit/>
          </a:bodyPr>
          <a:lstStyle>
            <a:lvl1pPr marL="0">
              <a:lnSpc>
                <a:spcPct val="110000"/>
              </a:lnSpc>
              <a:buFontTx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2pPr>
            <a:lvl3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3pPr>
            <a:lvl4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4pPr>
            <a:lvl5pPr marL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5pPr>
          </a:lstStyle>
          <a:p>
            <a:pPr lvl="0"/>
            <a:r>
              <a:rPr lang="en-US" noProof="0" dirty="0"/>
              <a:t>Placeholder for a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D12DF-4F43-44AF-B5F9-5E632D8CD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999" y="3548063"/>
            <a:ext cx="5741765" cy="931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noProof="0"/>
              <a:t>Placeholder for a sub-title </a:t>
            </a:r>
          </a:p>
        </p:txBody>
      </p:sp>
    </p:spTree>
    <p:extLst>
      <p:ext uri="{BB962C8B-B14F-4D97-AF65-F5344CB8AC3E}">
        <p14:creationId xmlns:p14="http://schemas.microsoft.com/office/powerpoint/2010/main" val="6053156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weisse Schrif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48C5A9E-D3FC-4F7A-895D-E35078A993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8000" y="735013"/>
            <a:ext cx="7957225" cy="2525712"/>
          </a:xfrm>
        </p:spPr>
        <p:txBody>
          <a:bodyPr anchor="b">
            <a:normAutofit/>
          </a:bodyPr>
          <a:lstStyle>
            <a:lvl1pPr marL="0">
              <a:lnSpc>
                <a:spcPct val="110000"/>
              </a:lnSpc>
              <a:buFontTx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2pPr>
            <a:lvl3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3pPr>
            <a:lvl4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4pPr>
            <a:lvl5pPr marL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5pPr>
          </a:lstStyle>
          <a:p>
            <a:pPr lvl="0"/>
            <a:r>
              <a:rPr lang="en-US" noProof="0" dirty="0"/>
              <a:t>Placeholder for a Title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33CEB4-EDBA-436D-9394-E4DEFD39C8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999" y="3548063"/>
            <a:ext cx="5741765" cy="931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noProof="0"/>
              <a:t>Placeholder for a sub-title </a:t>
            </a:r>
          </a:p>
        </p:txBody>
      </p:sp>
    </p:spTree>
    <p:extLst>
      <p:ext uri="{BB962C8B-B14F-4D97-AF65-F5344CB8AC3E}">
        <p14:creationId xmlns:p14="http://schemas.microsoft.com/office/powerpoint/2010/main" val="163475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88CA-EB6E-49E8-8E20-86448C522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8000" y="376238"/>
            <a:ext cx="7237225" cy="2496171"/>
          </a:xfrm>
        </p:spPr>
        <p:txBody>
          <a:bodyPr anchor="b">
            <a:normAutofit/>
          </a:bodyPr>
          <a:lstStyle>
            <a:lvl1pPr marL="0" indent="0" algn="l">
              <a:lnSpc>
                <a:spcPts val="5200"/>
              </a:lnSpc>
              <a:buFont typeface="+mj-lt"/>
              <a:buNone/>
              <a:defRPr sz="50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 dirty="0"/>
              <a:t>Section Title placeholder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82261-379D-435B-BB30-A2A9B6CF3E6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48000" y="3001618"/>
            <a:ext cx="6025617" cy="14783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Sub-section Title placeholder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A3A5247-554A-42FF-BCCF-A11D65465AA4}"/>
              </a:ext>
            </a:extLst>
          </p:cNvPr>
          <p:cNvSpPr>
            <a:spLocks noChangeAspect="1"/>
          </p:cNvSpPr>
          <p:nvPr/>
        </p:nvSpPr>
        <p:spPr>
          <a:xfrm>
            <a:off x="4572001" y="3166310"/>
            <a:ext cx="457200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2474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D1F60-1436-43F1-AAD9-4C2415299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199CDC-B569-4BBB-9A2F-680DDE6121E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24638" y="735013"/>
            <a:ext cx="2160587" cy="216058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(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type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, </a:t>
            </a:r>
            <a:r>
              <a:rPr lang="de-DE" dirty="0" err="1"/>
              <a:t>here</a:t>
            </a:r>
            <a:r>
              <a:rPr lang="de-DE" dirty="0"/>
              <a:t>: </a:t>
            </a:r>
            <a:r>
              <a:rPr lang="de-DE" dirty="0" err="1"/>
              <a:t>icons</a:t>
            </a:r>
            <a:r>
              <a:rPr lang="de-DE" dirty="0"/>
              <a:t>)</a:t>
            </a:r>
          </a:p>
        </p:txBody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C780D4CA-4027-E9F5-0A2B-B9C8DB9BAC3C}"/>
              </a:ext>
            </a:extLst>
          </p:cNvPr>
          <p:cNvSpPr>
            <a:spLocks noChangeAspect="1"/>
          </p:cNvSpPr>
          <p:nvPr userDrawn="1"/>
        </p:nvSpPr>
        <p:spPr>
          <a:xfrm>
            <a:off x="4572001" y="3166310"/>
            <a:ext cx="457200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44723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tatem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D1F60-1436-43F1-AAD9-4C2415299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/>
              <a:t>Placeholder for a Title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199CDC-B569-4BBB-9A2F-680DDE6121E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24638" y="735013"/>
            <a:ext cx="2160587" cy="216058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(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type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, </a:t>
            </a:r>
            <a:r>
              <a:rPr lang="de-DE" dirty="0" err="1"/>
              <a:t>here</a:t>
            </a:r>
            <a:r>
              <a:rPr lang="de-DE" dirty="0"/>
              <a:t>: </a:t>
            </a:r>
            <a:r>
              <a:rPr lang="de-DE" dirty="0" err="1"/>
              <a:t>icons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52995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6F08FA-3E26-4DE6-8960-EF5638923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 dirty="0"/>
              <a:t>Placeholder for a Title</a:t>
            </a:r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99DA47FD-9D2D-476D-A2A9-1C05F2E33B6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24638" y="735013"/>
            <a:ext cx="2160587" cy="216058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(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type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, </a:t>
            </a:r>
            <a:r>
              <a:rPr lang="de-DE" dirty="0" err="1"/>
              <a:t>here</a:t>
            </a:r>
            <a:r>
              <a:rPr lang="de-DE" dirty="0"/>
              <a:t>: </a:t>
            </a:r>
            <a:r>
              <a:rPr lang="de-DE" dirty="0" err="1"/>
              <a:t>icons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318113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AEF01-8430-4429-BC41-FFA4FCB67C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 dirty="0"/>
              <a:t>Placeholder for a Title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60883619-1961-463F-AD3D-4B226F4EB13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24638" y="735013"/>
            <a:ext cx="2160587" cy="216058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(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type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, </a:t>
            </a:r>
            <a:r>
              <a:rPr lang="de-DE" dirty="0" err="1"/>
              <a:t>here</a:t>
            </a:r>
            <a:r>
              <a:rPr lang="de-DE" dirty="0"/>
              <a:t>: </a:t>
            </a:r>
            <a:r>
              <a:rPr lang="de-DE" dirty="0" err="1"/>
              <a:t>icons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61711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981B0-6792-4738-ACB8-05073073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1044000"/>
            <a:ext cx="7957225" cy="685801"/>
          </a:xfrm>
        </p:spPr>
        <p:txBody>
          <a:bodyPr/>
          <a:lstStyle>
            <a:lvl1pPr>
              <a:lnSpc>
                <a:spcPts val="5200"/>
              </a:lnSpc>
              <a:defRPr sz="5000">
                <a:latin typeface="Gill Sans Nova Light" panose="020B0302020104020203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7D0F6F-53A1-4152-9807-5EC1BBC88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8000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824BC02-7B0E-4C56-B49A-5A28F9E62B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8000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ADF580D6-76FA-48E5-A6F9-C7D7F9ECA0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86816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6CE2E2F-1BA4-4018-8B3C-5192B4A35E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86816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780CD93-461B-4895-AFE1-B11CB717CA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45933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670DE1A-52CE-4331-B7C3-9D35588A292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45933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Rectangle 2" descr="{&quot;templafy&quot;:{&quot;id&quot;:&quot;b1422e0e-bb0a-41ba-ad6b-c8c9f213ea93&quot;}}">
            <a:extLst>
              <a:ext uri="{FF2B5EF4-FFF2-40B4-BE49-F238E27FC236}">
                <a16:creationId xmlns:a16="http://schemas.microsoft.com/office/drawing/2014/main" id="{36F02173-B0F5-4193-B6FF-8607454762B4}"/>
              </a:ext>
            </a:extLst>
          </p:cNvPr>
          <p:cNvSpPr/>
          <p:nvPr/>
        </p:nvSpPr>
        <p:spPr>
          <a:xfrm>
            <a:off x="4945930" y="3715567"/>
            <a:ext cx="2291576" cy="991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l">
              <a:lnSpc>
                <a:spcPts val="1200"/>
              </a:lnSpc>
            </a:pPr>
            <a:r>
              <a:rPr lang="en-GB" sz="1000" dirty="0">
                <a:solidFill>
                  <a:schemeClr val="tx1"/>
                </a:solidFill>
              </a:rPr>
              <a:t>University of St.Gallen
School of Computer Science (SCS-HSG)</a:t>
            </a:r>
          </a:p>
          <a:p>
            <a:pPr algn="l">
              <a:lnSpc>
                <a:spcPts val="1200"/>
              </a:lnSpc>
            </a:pPr>
            <a:r>
              <a:rPr lang="en-GB" sz="1000" dirty="0" err="1">
                <a:solidFill>
                  <a:schemeClr val="tx1"/>
                </a:solidFill>
              </a:rPr>
              <a:t>Torstrasse</a:t>
            </a:r>
            <a:r>
              <a:rPr lang="en-GB" sz="1000" dirty="0">
                <a:solidFill>
                  <a:schemeClr val="tx1"/>
                </a:solidFill>
              </a:rPr>
              <a:t> 25</a:t>
            </a:r>
          </a:p>
          <a:p>
            <a:pPr algn="l">
              <a:lnSpc>
                <a:spcPts val="1200"/>
              </a:lnSpc>
            </a:pPr>
            <a:r>
              <a:rPr lang="en-GB" sz="1000" dirty="0">
                <a:solidFill>
                  <a:schemeClr val="tx1"/>
                </a:solidFill>
              </a:rPr>
              <a:t>9000 St.Gallen 
scs.unisg.ch</a:t>
            </a:r>
          </a:p>
        </p:txBody>
      </p:sp>
      <p:pic>
        <p:nvPicPr>
          <p:cNvPr id="4" name="Rectangle 2" descr="{&quot;templafy&quot;:{&quot;id&quot;:&quot;376bc3a8-503d-44f7-8d70-64c1d4dd76c6&quot;}}">
            <a:extLst>
              <a:ext uri="{FF2B5EF4-FFF2-40B4-BE49-F238E27FC236}">
                <a16:creationId xmlns:a16="http://schemas.microsoft.com/office/drawing/2014/main" id="{B14F041F-41E1-5411-A38E-475571FEC2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" y="4254925"/>
            <a:ext cx="2088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75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BC26FE97-F26B-4E82-A0C3-596FA211B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84A2184-A254-4AC1-9845-4F49D567B0E5}"/>
              </a:ext>
            </a:extLst>
          </p:cNvPr>
          <p:cNvSpPr/>
          <p:nvPr userDrawn="1"/>
        </p:nvSpPr>
        <p:spPr bwMode="auto">
          <a:xfrm>
            <a:off x="6894258" y="3008550"/>
            <a:ext cx="2105677" cy="1237183"/>
          </a:xfrm>
          <a:prstGeom prst="rect">
            <a:avLst/>
          </a:prstGeom>
          <a:solidFill>
            <a:schemeClr val="bg1">
              <a:alpha val="81000"/>
            </a:schemeClr>
          </a:solidFill>
          <a:ln w="28575">
            <a:noFill/>
            <a:miter lim="800000"/>
            <a:headEnd/>
            <a:tailEnd type="none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rtlCol="0" anchor="t">
            <a:normAutofit/>
          </a:bodyPr>
          <a:lstStyle/>
          <a:p>
            <a:pPr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  <a:buNone/>
            </a:pPr>
            <a:endParaRPr lang="de-DE" sz="788" b="0" i="0" baseline="0" dirty="0">
              <a:latin typeface="+mj-lt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5822315"/>
              </p:ext>
            </p:extLst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3" imgH="330" progId="TCLayout.ActiveDocument.1">
                  <p:embed/>
                </p:oleObj>
              </mc:Choice>
              <mc:Fallback>
                <p:oleObj name="think-cell Slide" r:id="rId4" imgW="343" imgH="33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B58DBE43-68D6-436D-88F1-57620C6A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0DAFDAA0-9F23-4913-BF4E-1037601052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6307" y="4493721"/>
            <a:ext cx="1727696" cy="358829"/>
          </a:xfrm>
          <a:prstGeom prst="rect">
            <a:avLst/>
          </a:prstGeom>
        </p:spPr>
      </p:pic>
      <p:grpSp>
        <p:nvGrpSpPr>
          <p:cNvPr id="10" name="Group 11">
            <a:extLst>
              <a:ext uri="{FF2B5EF4-FFF2-40B4-BE49-F238E27FC236}">
                <a16:creationId xmlns:a16="http://schemas.microsoft.com/office/drawing/2014/main" id="{1ADFCD42-8D0A-4B1B-BA71-131A857C66A1}"/>
              </a:ext>
            </a:extLst>
          </p:cNvPr>
          <p:cNvGrpSpPr/>
          <p:nvPr userDrawn="1"/>
        </p:nvGrpSpPr>
        <p:grpSpPr>
          <a:xfrm>
            <a:off x="4788025" y="4353947"/>
            <a:ext cx="2468477" cy="583143"/>
            <a:chOff x="797910" y="3788080"/>
            <a:chExt cx="3291303" cy="777524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E0B8BF8-8CC3-441C-98B1-0C411FFD0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0406" y="3821665"/>
              <a:ext cx="513028" cy="710354"/>
            </a:xfrm>
            <a:prstGeom prst="rect">
              <a:avLst/>
            </a:prstGeom>
          </p:spPr>
        </p:pic>
        <p:pic>
          <p:nvPicPr>
            <p:cNvPr id="14" name="Grafik 7">
              <a:extLst>
                <a:ext uri="{FF2B5EF4-FFF2-40B4-BE49-F238E27FC236}">
                  <a16:creationId xmlns:a16="http://schemas.microsoft.com/office/drawing/2014/main" id="{FE47BD31-DC6A-40EA-B8D3-4A0884D50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92988" y="3900801"/>
              <a:ext cx="596225" cy="552083"/>
            </a:xfrm>
            <a:prstGeom prst="rect">
              <a:avLst/>
            </a:prstGeom>
          </p:spPr>
        </p:pic>
        <p:pic>
          <p:nvPicPr>
            <p:cNvPr id="15" name="Grafik 17">
              <a:extLst>
                <a:ext uri="{FF2B5EF4-FFF2-40B4-BE49-F238E27FC236}">
                  <a16:creationId xmlns:a16="http://schemas.microsoft.com/office/drawing/2014/main" id="{500FA54C-5CF6-491F-A606-038FE5CC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910" y="3788080"/>
              <a:ext cx="1082350" cy="777524"/>
            </a:xfrm>
            <a:prstGeom prst="rect">
              <a:avLst/>
            </a:prstGeom>
          </p:spPr>
        </p:pic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71D323B-0EDD-4B03-83CD-A49C15F19C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385785" y="3585129"/>
            <a:ext cx="1541998" cy="594066"/>
          </a:xfrm>
        </p:spPr>
        <p:txBody>
          <a:bodyPr vert="horz" lIns="0" tIns="0" rIns="0" bIns="0" rtlCol="0">
            <a:noAutofit/>
          </a:bodyPr>
          <a:lstStyle>
            <a:lvl1pPr>
              <a:defRPr lang="de-CH" sz="750" b="1" dirty="0" smtClean="0"/>
            </a:lvl1pPr>
            <a:lvl2pPr>
              <a:defRPr lang="de-CH" sz="750" dirty="0" smtClean="0"/>
            </a:lvl2pPr>
            <a:lvl3pPr>
              <a:defRPr lang="de-CH" sz="750" dirty="0" smtClean="0"/>
            </a:lvl3pPr>
            <a:lvl4pPr>
              <a:defRPr lang="de-CH" sz="750" dirty="0" smtClean="0"/>
            </a:lvl4pPr>
            <a:lvl5pPr>
              <a:defRPr lang="de-CH" sz="750" dirty="0" smtClean="0"/>
            </a:lvl5pPr>
          </a:lstStyle>
          <a:p>
            <a:pPr marL="0" lvl="0" indent="0">
              <a:buNone/>
            </a:pPr>
            <a:r>
              <a:rPr lang="de-CH"/>
              <a:t>&lt;Title&gt; </a:t>
            </a:r>
            <a:r>
              <a:rPr lang="de-CH" err="1"/>
              <a:t>FirstName</a:t>
            </a:r>
            <a:r>
              <a:rPr lang="de-CH"/>
              <a:t> </a:t>
            </a:r>
            <a:r>
              <a:rPr lang="de-CH" err="1"/>
              <a:t>LastName</a:t>
            </a:r>
            <a:endParaRPr lang="de-CH"/>
          </a:p>
          <a:p>
            <a:pPr marL="0" lvl="1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de-CH" err="1"/>
              <a:t>Function</a:t>
            </a:r>
            <a:endParaRPr lang="de-CH"/>
          </a:p>
          <a:p>
            <a:pPr marL="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firstname.lastname@unisg.ch</a:t>
            </a:r>
          </a:p>
          <a:p>
            <a:pPr marL="0" lvl="3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www.iwi.unisg.ch</a:t>
            </a:r>
          </a:p>
          <a:p>
            <a:pPr marL="0" lvl="4" indent="0">
              <a:spcBef>
                <a:spcPts val="0"/>
              </a:spcBef>
              <a:buNone/>
            </a:pPr>
            <a:r>
              <a:rPr lang="de-CH"/>
              <a:t>+41 71 224 </a:t>
            </a:r>
            <a:r>
              <a:rPr lang="de-CH" err="1"/>
              <a:t>xxxx</a:t>
            </a:r>
            <a:endParaRPr lang="de-CH" sz="900"/>
          </a:p>
        </p:txBody>
      </p:sp>
      <p:pic>
        <p:nvPicPr>
          <p:cNvPr id="4" name="Rectangle 4" descr="{&quot;templafy&quot;:{&quot;id&quot;:&quot;a7834be6-4bd6-42ef-a166-696b4ee33874&quot;}}">
            <a:extLst>
              <a:ext uri="{FF2B5EF4-FFF2-40B4-BE49-F238E27FC236}">
                <a16:creationId xmlns:a16="http://schemas.microsoft.com/office/drawing/2014/main" id="{D31575CB-3F9B-F3E6-A2BB-2647F80AD91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5993" y="3158695"/>
            <a:ext cx="1397480" cy="302440"/>
          </a:xfrm>
          <a:prstGeom prst="rect">
            <a:avLst/>
          </a:prstGeom>
        </p:spPr>
      </p:pic>
      <p:pic>
        <p:nvPicPr>
          <p:cNvPr id="7" name="Rectangle 4" descr="{&quot;templafy&quot;:{&quot;id&quot;:&quot;a7834be6-4bd6-42ef-a166-696b4ee33874&quot;}}">
            <a:extLst>
              <a:ext uri="{FF2B5EF4-FFF2-40B4-BE49-F238E27FC236}">
                <a16:creationId xmlns:a16="http://schemas.microsoft.com/office/drawing/2014/main" id="{7A59F1B2-C196-1E83-E346-1E2A0703F66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393" y="3311095"/>
            <a:ext cx="1397480" cy="30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677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BC26FE97-F26B-4E82-A0C3-596FA211B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84A2184-A254-4AC1-9845-4F49D567B0E5}"/>
              </a:ext>
            </a:extLst>
          </p:cNvPr>
          <p:cNvSpPr/>
          <p:nvPr userDrawn="1"/>
        </p:nvSpPr>
        <p:spPr bwMode="auto">
          <a:xfrm>
            <a:off x="6894258" y="3008550"/>
            <a:ext cx="2105677" cy="1237183"/>
          </a:xfrm>
          <a:prstGeom prst="rect">
            <a:avLst/>
          </a:prstGeom>
          <a:solidFill>
            <a:schemeClr val="bg1">
              <a:alpha val="81000"/>
            </a:schemeClr>
          </a:solidFill>
          <a:ln w="28575">
            <a:noFill/>
            <a:miter lim="800000"/>
            <a:headEnd/>
            <a:tailEnd type="none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rtlCol="0" anchor="t">
            <a:normAutofit/>
          </a:bodyPr>
          <a:lstStyle/>
          <a:p>
            <a:pPr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  <a:buNone/>
            </a:pPr>
            <a:endParaRPr lang="de-DE" sz="788" b="0" i="0" baseline="0" dirty="0">
              <a:latin typeface="+mj-lt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5822315"/>
              </p:ext>
            </p:extLst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3" imgH="330" progId="TCLayout.ActiveDocument.1">
                  <p:embed/>
                </p:oleObj>
              </mc:Choice>
              <mc:Fallback>
                <p:oleObj name="think-cell Slide" r:id="rId4" imgW="343" imgH="33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B58DBE43-68D6-436D-88F1-57620C6A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0DAFDAA0-9F23-4913-BF4E-1037601052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6307" y="4493721"/>
            <a:ext cx="1727696" cy="358829"/>
          </a:xfrm>
          <a:prstGeom prst="rect">
            <a:avLst/>
          </a:prstGeom>
        </p:spPr>
      </p:pic>
      <p:grpSp>
        <p:nvGrpSpPr>
          <p:cNvPr id="10" name="Group 11">
            <a:extLst>
              <a:ext uri="{FF2B5EF4-FFF2-40B4-BE49-F238E27FC236}">
                <a16:creationId xmlns:a16="http://schemas.microsoft.com/office/drawing/2014/main" id="{1ADFCD42-8D0A-4B1B-BA71-131A857C66A1}"/>
              </a:ext>
            </a:extLst>
          </p:cNvPr>
          <p:cNvGrpSpPr/>
          <p:nvPr userDrawn="1"/>
        </p:nvGrpSpPr>
        <p:grpSpPr>
          <a:xfrm>
            <a:off x="4788025" y="4353947"/>
            <a:ext cx="2468477" cy="583143"/>
            <a:chOff x="797910" y="3788080"/>
            <a:chExt cx="3291303" cy="777524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E0B8BF8-8CC3-441C-98B1-0C411FFD0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0406" y="3821665"/>
              <a:ext cx="513028" cy="710354"/>
            </a:xfrm>
            <a:prstGeom prst="rect">
              <a:avLst/>
            </a:prstGeom>
          </p:spPr>
        </p:pic>
        <p:pic>
          <p:nvPicPr>
            <p:cNvPr id="14" name="Grafik 7">
              <a:extLst>
                <a:ext uri="{FF2B5EF4-FFF2-40B4-BE49-F238E27FC236}">
                  <a16:creationId xmlns:a16="http://schemas.microsoft.com/office/drawing/2014/main" id="{FE47BD31-DC6A-40EA-B8D3-4A0884D50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92988" y="3900801"/>
              <a:ext cx="596225" cy="552083"/>
            </a:xfrm>
            <a:prstGeom prst="rect">
              <a:avLst/>
            </a:prstGeom>
          </p:spPr>
        </p:pic>
        <p:pic>
          <p:nvPicPr>
            <p:cNvPr id="15" name="Grafik 17">
              <a:extLst>
                <a:ext uri="{FF2B5EF4-FFF2-40B4-BE49-F238E27FC236}">
                  <a16:creationId xmlns:a16="http://schemas.microsoft.com/office/drawing/2014/main" id="{500FA54C-5CF6-491F-A606-038FE5CC3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910" y="3788080"/>
              <a:ext cx="1082350" cy="777524"/>
            </a:xfrm>
            <a:prstGeom prst="rect">
              <a:avLst/>
            </a:prstGeom>
          </p:spPr>
        </p:pic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71D323B-0EDD-4B03-83CD-A49C15F19C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385785" y="3585129"/>
            <a:ext cx="1541998" cy="594066"/>
          </a:xfrm>
        </p:spPr>
        <p:txBody>
          <a:bodyPr vert="horz" lIns="0" tIns="0" rIns="0" bIns="0" rtlCol="0">
            <a:noAutofit/>
          </a:bodyPr>
          <a:lstStyle>
            <a:lvl1pPr>
              <a:defRPr lang="de-CH" sz="750" b="1" dirty="0" smtClean="0"/>
            </a:lvl1pPr>
            <a:lvl2pPr>
              <a:defRPr lang="de-CH" sz="750" dirty="0" smtClean="0"/>
            </a:lvl2pPr>
            <a:lvl3pPr>
              <a:defRPr lang="de-CH" sz="750" dirty="0" smtClean="0"/>
            </a:lvl3pPr>
            <a:lvl4pPr>
              <a:defRPr lang="de-CH" sz="750" dirty="0" smtClean="0"/>
            </a:lvl4pPr>
            <a:lvl5pPr>
              <a:defRPr lang="de-CH" sz="750" dirty="0" smtClean="0"/>
            </a:lvl5pPr>
          </a:lstStyle>
          <a:p>
            <a:pPr marL="0" lvl="0" indent="0">
              <a:buNone/>
            </a:pPr>
            <a:r>
              <a:rPr lang="de-CH"/>
              <a:t>&lt;Title&gt; </a:t>
            </a:r>
            <a:r>
              <a:rPr lang="de-CH" err="1"/>
              <a:t>FirstName</a:t>
            </a:r>
            <a:r>
              <a:rPr lang="de-CH"/>
              <a:t> </a:t>
            </a:r>
            <a:r>
              <a:rPr lang="de-CH" err="1"/>
              <a:t>LastName</a:t>
            </a:r>
            <a:endParaRPr lang="de-CH"/>
          </a:p>
          <a:p>
            <a:pPr marL="0" lvl="1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de-CH" err="1"/>
              <a:t>Function</a:t>
            </a:r>
            <a:endParaRPr lang="de-CH"/>
          </a:p>
          <a:p>
            <a:pPr marL="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firstname.lastname@unisg.ch</a:t>
            </a:r>
          </a:p>
          <a:p>
            <a:pPr marL="0" lvl="3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www.iwi.unisg.ch</a:t>
            </a:r>
          </a:p>
          <a:p>
            <a:pPr marL="0" lvl="4" indent="0">
              <a:spcBef>
                <a:spcPts val="0"/>
              </a:spcBef>
              <a:buNone/>
            </a:pPr>
            <a:r>
              <a:rPr lang="de-CH"/>
              <a:t>+41 71 224 </a:t>
            </a:r>
            <a:r>
              <a:rPr lang="de-CH" err="1"/>
              <a:t>xxxx</a:t>
            </a:r>
            <a:endParaRPr lang="de-CH" sz="900"/>
          </a:p>
        </p:txBody>
      </p:sp>
      <p:pic>
        <p:nvPicPr>
          <p:cNvPr id="4" name="Rectangle 4" descr="{&quot;templafy&quot;:{&quot;id&quot;:&quot;a7834be6-4bd6-42ef-a166-696b4ee33874&quot;}}">
            <a:extLst>
              <a:ext uri="{FF2B5EF4-FFF2-40B4-BE49-F238E27FC236}">
                <a16:creationId xmlns:a16="http://schemas.microsoft.com/office/drawing/2014/main" id="{D31575CB-3F9B-F3E6-A2BB-2647F80AD91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5993" y="3158695"/>
            <a:ext cx="1397480" cy="302440"/>
          </a:xfrm>
          <a:prstGeom prst="rect">
            <a:avLst/>
          </a:prstGeom>
        </p:spPr>
      </p:pic>
      <p:sp>
        <p:nvSpPr>
          <p:cNvPr id="5" name="Rechteck 7">
            <a:extLst>
              <a:ext uri="{FF2B5EF4-FFF2-40B4-BE49-F238E27FC236}">
                <a16:creationId xmlns:a16="http://schemas.microsoft.com/office/drawing/2014/main" id="{723F5984-E2A4-27CA-F851-4CCDF5DD8EE2}"/>
              </a:ext>
            </a:extLst>
          </p:cNvPr>
          <p:cNvSpPr/>
          <p:nvPr userDrawn="1"/>
        </p:nvSpPr>
        <p:spPr bwMode="auto">
          <a:xfrm>
            <a:off x="4572000" y="3008550"/>
            <a:ext cx="2105677" cy="1237183"/>
          </a:xfrm>
          <a:prstGeom prst="rect">
            <a:avLst/>
          </a:prstGeom>
          <a:solidFill>
            <a:schemeClr val="bg1">
              <a:alpha val="81000"/>
            </a:schemeClr>
          </a:solidFill>
          <a:ln w="28575">
            <a:noFill/>
            <a:miter lim="800000"/>
            <a:headEnd/>
            <a:tailEnd type="none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rtlCol="0" anchor="t">
            <a:normAutofit/>
          </a:bodyPr>
          <a:lstStyle/>
          <a:p>
            <a:pPr lvl="0" indent="0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  <a:buNone/>
            </a:pPr>
            <a:endParaRPr lang="de-DE" sz="788" b="0" i="0" baseline="0" dirty="0">
              <a:latin typeface="+mj-lt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7EB3297-0613-A682-A3A6-5D6CFD4739C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63527" y="3585129"/>
            <a:ext cx="1541998" cy="594066"/>
          </a:xfrm>
        </p:spPr>
        <p:txBody>
          <a:bodyPr vert="horz" lIns="0" tIns="0" rIns="0" bIns="0" rtlCol="0">
            <a:noAutofit/>
          </a:bodyPr>
          <a:lstStyle>
            <a:lvl1pPr>
              <a:defRPr lang="de-CH" sz="750" b="1" dirty="0" smtClean="0"/>
            </a:lvl1pPr>
            <a:lvl2pPr>
              <a:defRPr lang="de-CH" sz="750" dirty="0" smtClean="0"/>
            </a:lvl2pPr>
            <a:lvl3pPr>
              <a:defRPr lang="de-CH" sz="750" dirty="0" smtClean="0"/>
            </a:lvl3pPr>
            <a:lvl4pPr>
              <a:defRPr lang="de-CH" sz="750" dirty="0" smtClean="0"/>
            </a:lvl4pPr>
            <a:lvl5pPr>
              <a:defRPr lang="de-CH" sz="750" dirty="0" smtClean="0"/>
            </a:lvl5pPr>
          </a:lstStyle>
          <a:p>
            <a:pPr marL="0" lvl="0" indent="0">
              <a:buNone/>
            </a:pPr>
            <a:r>
              <a:rPr lang="de-CH"/>
              <a:t>&lt;Title&gt; </a:t>
            </a:r>
            <a:r>
              <a:rPr lang="de-CH" err="1"/>
              <a:t>FirstName</a:t>
            </a:r>
            <a:r>
              <a:rPr lang="de-CH"/>
              <a:t> </a:t>
            </a:r>
            <a:r>
              <a:rPr lang="de-CH" err="1"/>
              <a:t>LastName</a:t>
            </a:r>
            <a:endParaRPr lang="de-CH"/>
          </a:p>
          <a:p>
            <a:pPr marL="0" lvl="1" indent="0">
              <a:spcBef>
                <a:spcPts val="0"/>
              </a:spcBef>
              <a:spcAft>
                <a:spcPts val="450"/>
              </a:spcAft>
              <a:buNone/>
            </a:pPr>
            <a:r>
              <a:rPr lang="de-CH" err="1"/>
              <a:t>Function</a:t>
            </a:r>
            <a:endParaRPr lang="de-CH"/>
          </a:p>
          <a:p>
            <a:pPr marL="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firstname.lastname@unisg.ch</a:t>
            </a:r>
          </a:p>
          <a:p>
            <a:pPr marL="0" lvl="3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www.iwi.unisg.ch</a:t>
            </a:r>
          </a:p>
          <a:p>
            <a:pPr marL="0" lvl="4" indent="0">
              <a:spcBef>
                <a:spcPts val="0"/>
              </a:spcBef>
              <a:buNone/>
            </a:pPr>
            <a:r>
              <a:rPr lang="de-CH"/>
              <a:t>+41 71 224 </a:t>
            </a:r>
            <a:r>
              <a:rPr lang="de-CH" err="1"/>
              <a:t>xxxx</a:t>
            </a:r>
            <a:endParaRPr lang="de-CH" sz="900"/>
          </a:p>
        </p:txBody>
      </p:sp>
      <p:pic>
        <p:nvPicPr>
          <p:cNvPr id="9" name="Rectangle 4" descr="{&quot;templafy&quot;:{&quot;id&quot;:&quot;a7834be6-4bd6-42ef-a166-696b4ee33874&quot;}}">
            <a:extLst>
              <a:ext uri="{FF2B5EF4-FFF2-40B4-BE49-F238E27FC236}">
                <a16:creationId xmlns:a16="http://schemas.microsoft.com/office/drawing/2014/main" id="{61954854-8580-7AB2-A880-915ED2936D8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735" y="3158695"/>
            <a:ext cx="1397480" cy="30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DC68F798-C07C-4BF8-8573-0552735B83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pattFill prst="wdUpDiag">
            <a:fgClr>
              <a:schemeClr val="accent1"/>
            </a:fgClr>
            <a:bgClr>
              <a:schemeClr val="bg1"/>
            </a:bgClr>
          </a:pattFill>
        </p:spPr>
        <p:txBody>
          <a:bodyPr lIns="180000" t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(click to add a picture)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86A8A6-B06D-46A2-BCC7-BE87EF4B48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8000" y="376238"/>
            <a:ext cx="7237225" cy="2496171"/>
          </a:xfrm>
        </p:spPr>
        <p:txBody>
          <a:bodyPr anchor="b">
            <a:normAutofit/>
          </a:bodyPr>
          <a:lstStyle>
            <a:lvl1pPr marL="0" indent="0" algn="l">
              <a:lnSpc>
                <a:spcPts val="5200"/>
              </a:lnSpc>
              <a:buFont typeface="+mj-lt"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en-US" noProof="0" dirty="0"/>
              <a:t>Section Title placeholder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046345E-A7CE-41CD-A50F-C13F46D2992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48000" y="3001618"/>
            <a:ext cx="6025617" cy="14783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Sub-section Title placeholder</a:t>
            </a:r>
          </a:p>
        </p:txBody>
      </p:sp>
    </p:spTree>
    <p:extLst>
      <p:ext uri="{BB962C8B-B14F-4D97-AF65-F5344CB8AC3E}">
        <p14:creationId xmlns:p14="http://schemas.microsoft.com/office/powerpoint/2010/main" val="225113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FF60-9E69-4915-A0DD-67FF25328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B9FAC9-1E0D-44F5-8B7F-C8D103F4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473" y="4767263"/>
            <a:ext cx="214752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02808710" name="Rectangle 11" descr="{&quot;templafy&quot;:{&quot;id&quot;:&quot;e5775ba5-436d-452a-8e7d-796ebe69e64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52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FF60-9E69-4915-A0DD-67FF25328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B9FAC9-1E0D-44F5-8B7F-C8D103F4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473" y="4767263"/>
            <a:ext cx="214752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02808710" name="Rectangle 11" descr="{&quot;templafy&quot;:{&quot;id&quot;:&quot;e5775ba5-436d-452a-8e7d-796ebe69e640&quot;}}" hidden="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5" y="4668427"/>
            <a:ext cx="1036800" cy="3060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9FB05968-50B4-4E34-B7B1-EF5B02AE61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569" y="85788"/>
            <a:ext cx="8425656" cy="290450"/>
          </a:xfrm>
        </p:spPr>
        <p:txBody>
          <a:bodyPr anchor="ctr"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spcAft>
                <a:spcPts val="90"/>
              </a:spcAft>
              <a:buClr>
                <a:srgbClr val="00802F"/>
              </a:buClr>
              <a:buSzPct val="120000"/>
              <a:buFont typeface="Wingdings" pitchFamily="2" charset="2"/>
              <a:buNone/>
              <a:defRPr lang="de-DE" sz="1500" b="0" i="0" kern="1200" baseline="0" dirty="0">
                <a:solidFill>
                  <a:srgbClr val="000000"/>
                </a:solidFill>
                <a:latin typeface="Gill Sans Nova Light" panose="020B0302020104020203" pitchFamily="34" charset="0"/>
                <a:ea typeface="+mn-ea"/>
                <a:cs typeface="Arial" pitchFamily="34" charset="0"/>
              </a:defRPr>
            </a:lvl1pPr>
            <a:lvl2pPr marL="198834" indent="0">
              <a:buNone/>
              <a:defRPr/>
            </a:lvl2pPr>
            <a:lvl3pPr marL="404813" indent="0">
              <a:buNone/>
              <a:defRPr/>
            </a:lvl3pPr>
            <a:lvl4pPr marL="603647" indent="0">
              <a:buNone/>
              <a:defRPr/>
            </a:lvl4pPr>
            <a:lvl5pPr marL="809625" indent="0">
              <a:buNone/>
              <a:defRPr/>
            </a:lvl5pPr>
          </a:lstStyle>
          <a:p>
            <a:pPr lvl="0"/>
            <a:r>
              <a:rPr lang="de-DE" dirty="0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415411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01321-794C-47B8-ABDC-7DAF88C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76238"/>
            <a:ext cx="8426450" cy="60966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 dirty="0"/>
              <a:t>Placeholder for a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F94A2-50F8-430F-B46C-2D50472D7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1276350"/>
            <a:ext cx="8426450" cy="32035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180000" lvl="1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de-DE" dirty="0"/>
              <a:t>Mastertextformat bearbeiten</a:t>
            </a:r>
          </a:p>
          <a:p>
            <a:pPr marL="358775" lvl="2" indent="-179388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dirty="0"/>
              <a:t>Zweite Ebene</a:t>
            </a:r>
          </a:p>
          <a:p>
            <a:pPr marL="539750" lvl="3" indent="-179388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110000"/>
              <a:buFont typeface="Arial" panose="020B0604020202020204" pitchFamily="34" charset="0"/>
              <a:buChar char="◦"/>
            </a:pPr>
            <a:r>
              <a:rPr lang="de-DE" dirty="0"/>
              <a:t>Dritte Ebene</a:t>
            </a:r>
          </a:p>
          <a:p>
            <a:pPr marL="717550" lvl="4" indent="-179388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110000"/>
              <a:buFont typeface="Arial" panose="020B0604020202020204" pitchFamily="34" charset="0"/>
              <a:buChar char="◦"/>
            </a:pPr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  <a:p>
            <a:pPr lvl="4"/>
            <a:endParaRPr lang="en-US" noProof="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9E8F5F7-0767-41DB-A7E9-38E2EEF730E1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6C2A0-BCAA-4FD2-BD67-F5225215B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1600" y="4767263"/>
            <a:ext cx="216000" cy="27384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800" spc="-30" baseline="0"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Rectangle 11" descr="{&quot;templafy&quot;:{&quot;id&quot;:&quot;132fdc2d-0d58-46db-a0cb-916ce7270cac&quot;}}">
            <a:extLst>
              <a:ext uri="{FF2B5EF4-FFF2-40B4-BE49-F238E27FC236}">
                <a16:creationId xmlns:a16="http://schemas.microsoft.com/office/drawing/2014/main" id="{6B0F6331-975B-A42F-FBF5-F9D2678AF134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00" y="4704059"/>
            <a:ext cx="1026000" cy="21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3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86" r:id="rId2"/>
    <p:sldLayoutId id="2147483677" r:id="rId3"/>
    <p:sldLayoutId id="2147483688" r:id="rId4"/>
    <p:sldLayoutId id="2147483689" r:id="rId5"/>
    <p:sldLayoutId id="2147483663" r:id="rId6"/>
    <p:sldLayoutId id="2147483686" r:id="rId7"/>
    <p:sldLayoutId id="2147483693" r:id="rId8"/>
    <p:sldLayoutId id="2147483662" r:id="rId9"/>
    <p:sldLayoutId id="2147483697" r:id="rId10"/>
    <p:sldLayoutId id="2147483664" r:id="rId11"/>
    <p:sldLayoutId id="2147483694" r:id="rId12"/>
    <p:sldLayoutId id="2147483698" r:id="rId13"/>
    <p:sldLayoutId id="2147483701" r:id="rId14"/>
    <p:sldLayoutId id="2147483702" r:id="rId15"/>
    <p:sldLayoutId id="2147483672" r:id="rId16"/>
    <p:sldLayoutId id="2147483695" r:id="rId17"/>
    <p:sldLayoutId id="2147483699" r:id="rId18"/>
    <p:sldLayoutId id="2147483673" r:id="rId19"/>
    <p:sldLayoutId id="2147483666" r:id="rId20"/>
    <p:sldLayoutId id="2147483696" r:id="rId21"/>
    <p:sldLayoutId id="2147483700" r:id="rId22"/>
    <p:sldLayoutId id="2147483728" r:id="rId23"/>
    <p:sldLayoutId id="2147483680" r:id="rId24"/>
    <p:sldLayoutId id="2147483678" r:id="rId25"/>
    <p:sldLayoutId id="2147483679" r:id="rId26"/>
    <p:sldLayoutId id="2147483675" r:id="rId27"/>
    <p:sldLayoutId id="2147483787" r:id="rId28"/>
    <p:sldLayoutId id="2147483683" r:id="rId29"/>
    <p:sldLayoutId id="2147483667" r:id="rId30"/>
    <p:sldLayoutId id="2147483681" r:id="rId31"/>
    <p:sldLayoutId id="2147483706" r:id="rId32"/>
    <p:sldLayoutId id="2147483821" r:id="rId3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‒"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9388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79388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3">
          <p15:clr>
            <a:srgbClr val="F26B43"/>
          </p15:clr>
        </p15:guide>
        <p15:guide id="3" pos="226">
          <p15:clr>
            <a:srgbClr val="F26B43"/>
          </p15:clr>
        </p15:guide>
        <p15:guide id="4" pos="5534">
          <p15:clr>
            <a:srgbClr val="F26B43"/>
          </p15:clr>
        </p15:guide>
        <p15:guide id="5" orient="horz" pos="237">
          <p15:clr>
            <a:srgbClr val="F26B43"/>
          </p15:clr>
        </p15:guide>
        <p15:guide id="6" orient="horz" pos="804">
          <p15:clr>
            <a:srgbClr val="F26B43"/>
          </p15:clr>
        </p15:guide>
        <p15:guide id="7" orient="horz" pos="2822">
          <p15:clr>
            <a:srgbClr val="F26B43"/>
          </p15:clr>
        </p15:guide>
        <p15:guide id="8" pos="2823">
          <p15:clr>
            <a:srgbClr val="F26B43"/>
          </p15:clr>
        </p15:guide>
        <p15:guide id="9" pos="2937">
          <p15:clr>
            <a:srgbClr val="F26B43"/>
          </p15:clr>
        </p15:guide>
        <p15:guide id="10" orient="horz" pos="463">
          <p15:clr>
            <a:srgbClr val="F26B43"/>
          </p15:clr>
        </p15:guide>
        <p15:guide id="11" orient="horz" pos="309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01321-794C-47B8-ABDC-7DAF88C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76238"/>
            <a:ext cx="8426450" cy="60966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 dirty="0"/>
              <a:t>Placeholder for a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F94A2-50F8-430F-B46C-2D50472D7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1276350"/>
            <a:ext cx="8426450" cy="32035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180000" lvl="1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de-DE" dirty="0"/>
              <a:t>Mastertextformat bearbeiten</a:t>
            </a:r>
          </a:p>
          <a:p>
            <a:pPr marL="358775" lvl="2" indent="-179388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dirty="0"/>
              <a:t>Zweite Ebene</a:t>
            </a:r>
          </a:p>
          <a:p>
            <a:pPr marL="539750" lvl="3" indent="-179388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110000"/>
              <a:buFont typeface="Arial" panose="020B0604020202020204" pitchFamily="34" charset="0"/>
              <a:buChar char="◦"/>
            </a:pPr>
            <a:r>
              <a:rPr lang="de-DE" dirty="0"/>
              <a:t>Dritte Ebene</a:t>
            </a:r>
          </a:p>
          <a:p>
            <a:pPr marL="717550" lvl="4" indent="-179388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110000"/>
              <a:buFont typeface="Arial" panose="020B0604020202020204" pitchFamily="34" charset="0"/>
              <a:buChar char="◦"/>
            </a:pPr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  <a:p>
            <a:pPr lvl="4"/>
            <a:endParaRPr lang="en-US" noProof="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9E8F5F7-0767-41DB-A7E9-38E2EEF730E1}"/>
              </a:ext>
            </a:extLst>
          </p:cNvPr>
          <p:cNvSpPr>
            <a:spLocks noChangeAspect="1"/>
          </p:cNvSpPr>
          <p:nvPr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6C2A0-BCAA-4FD2-BD67-F5225215B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1600" y="4767263"/>
            <a:ext cx="216000" cy="27384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800" spc="-30" baseline="0"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Rectangle 4" descr="{&quot;templafy&quot;:{&quot;id&quot;:&quot;a7834be6-4bd6-42ef-a166-696b4ee33874&quot;}}">
            <a:extLst>
              <a:ext uri="{FF2B5EF4-FFF2-40B4-BE49-F238E27FC236}">
                <a16:creationId xmlns:a16="http://schemas.microsoft.com/office/drawing/2014/main" id="{F7CF9AC1-E618-3453-7386-AB73C4360114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38" y="4702925"/>
            <a:ext cx="964800" cy="2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4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  <p:sldLayoutId id="2147483814" r:id="rId26"/>
    <p:sldLayoutId id="2147483815" r:id="rId27"/>
    <p:sldLayoutId id="2147483816" r:id="rId28"/>
    <p:sldLayoutId id="2147483817" r:id="rId29"/>
    <p:sldLayoutId id="2147483818" r:id="rId30"/>
    <p:sldLayoutId id="2147483819" r:id="rId31"/>
    <p:sldLayoutId id="2147483820" r:id="rId32"/>
    <p:sldLayoutId id="2147483822" r:id="rId3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‒"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9388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79388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lang="de-DE" sz="1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3">
          <p15:clr>
            <a:srgbClr val="F26B43"/>
          </p15:clr>
        </p15:guide>
        <p15:guide id="3" pos="226">
          <p15:clr>
            <a:srgbClr val="F26B43"/>
          </p15:clr>
        </p15:guide>
        <p15:guide id="4" pos="5534">
          <p15:clr>
            <a:srgbClr val="F26B43"/>
          </p15:clr>
        </p15:guide>
        <p15:guide id="5" orient="horz" pos="237">
          <p15:clr>
            <a:srgbClr val="F26B43"/>
          </p15:clr>
        </p15:guide>
        <p15:guide id="6" orient="horz" pos="804">
          <p15:clr>
            <a:srgbClr val="F26B43"/>
          </p15:clr>
        </p15:guide>
        <p15:guide id="7" orient="horz" pos="2822">
          <p15:clr>
            <a:srgbClr val="F26B43"/>
          </p15:clr>
        </p15:guide>
        <p15:guide id="8" pos="2823">
          <p15:clr>
            <a:srgbClr val="F26B43"/>
          </p15:clr>
        </p15:guide>
        <p15:guide id="9" pos="2937">
          <p15:clr>
            <a:srgbClr val="F26B43"/>
          </p15:clr>
        </p15:guide>
        <p15:guide id="10" orient="horz" pos="463">
          <p15:clr>
            <a:srgbClr val="F26B43"/>
          </p15:clr>
        </p15:guide>
        <p15:guide id="11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customXml" Target="../../customXml/item1.xml"/><Relationship Id="rId1" Type="http://schemas.openxmlformats.org/officeDocument/2006/relationships/customXml" Target="../../customXml/item2.xml"/><Relationship Id="rId6" Type="http://schemas.openxmlformats.org/officeDocument/2006/relationships/image" Target="../media/image17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B95E2-A6AE-4ABF-9447-908FC1D0A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1204714"/>
            <a:ext cx="4518700" cy="1686263"/>
          </a:xfrm>
        </p:spPr>
        <p:txBody>
          <a:bodyPr/>
          <a:lstStyle/>
          <a:p>
            <a:r>
              <a:rPr lang="de-CH" dirty="0"/>
              <a:t>Cool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B5031-B047-44A7-A6FB-AA8067E939A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7999" y="3123866"/>
            <a:ext cx="4518700" cy="1341437"/>
          </a:xfrm>
        </p:spPr>
        <p:txBody>
          <a:bodyPr/>
          <a:lstStyle/>
          <a:p>
            <a:r>
              <a:rPr lang="en-US" dirty="0"/>
              <a:t>Name Last Name, Name Last Name</a:t>
            </a:r>
          </a:p>
          <a:p>
            <a:endParaRPr lang="en-US" dirty="0"/>
          </a:p>
          <a:p>
            <a:r>
              <a:rPr lang="de-DE" dirty="0"/>
              <a:t>Advisor, Co-advisor</a:t>
            </a:r>
            <a:endParaRPr lang="en-US" dirty="0"/>
          </a:p>
        </p:txBody>
      </p:sp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C59D8699-A04E-654C-26C0-76B8C55B5125}"/>
              </a:ext>
            </a:extLst>
          </p:cNvPr>
          <p:cNvPicPr>
            <a:picLocks noGrp="1" noChangeAspect="1"/>
          </p:cNvPicPr>
          <p:nvPr>
            <p:ph type="pic" sz="quarter" idx="12"/>
            <p:custDataLst>
              <p:tags r:id="rId3"/>
            </p:custDataLst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2152" y="428626"/>
            <a:ext cx="3386845" cy="3822698"/>
          </a:xfr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7B95581-CE86-29C4-7B38-04A2C69EFD4A}"/>
              </a:ext>
            </a:extLst>
          </p:cNvPr>
          <p:cNvSpPr/>
          <p:nvPr/>
        </p:nvSpPr>
        <p:spPr>
          <a:xfrm>
            <a:off x="6682740" y="4767263"/>
            <a:ext cx="1211580" cy="376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953589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B20DFD-495E-58F7-EF90-B75D8920E6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7BDB25-D7A4-46B6-AB53-8D6EAA63E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09792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247CBD-FA82-11E5-5570-B339D28C8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290F77-9092-3940-876B-4C6BE6438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B3D4FF-8DDE-5ADE-3BED-CB4C33A7C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20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6BC75-E1CE-38E1-75E7-885C55EC8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3ECCE2A-BD10-8AF1-A538-F4FE8D63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735013"/>
            <a:ext cx="7847196" cy="3728674"/>
          </a:xfrm>
        </p:spPr>
        <p:txBody>
          <a:bodyPr anchor="ctr">
            <a:normAutofit/>
          </a:bodyPr>
          <a:lstStyle/>
          <a:p>
            <a:r>
              <a:rPr lang="de-DE" sz="6600" dirty="0"/>
              <a:t>Danke für Ihre Unterstützung!</a:t>
            </a:r>
          </a:p>
        </p:txBody>
      </p:sp>
    </p:spTree>
    <p:extLst>
      <p:ext uri="{BB962C8B-B14F-4D97-AF65-F5344CB8AC3E}">
        <p14:creationId xmlns:p14="http://schemas.microsoft.com/office/powerpoint/2010/main" val="1203974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AE815A-9743-04A2-648B-7B6B0EBA8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  <a:endParaRPr lang="en-CH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6CBC54-1F76-57B4-6884-2E9CB82BBD9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659992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_UPDATEPAGENUMBERS" val="1"/>
  <p:tag name="EE4P_AGENDAWIZARD" val="&lt;ee4p&gt;&#10;    &lt;layouts&gt;&#10;        &lt;layout name=&quot;Box 2&quot; id=&quot;1_4&quot;&gt;&#10;            &lt;standard&gt;&#10;                &lt;textframe marginTop=&quot;6&quot; horizontalAnchor=&quot;1&quot; marginLeft=&quot;0&quot; marginBottom=&quot;6&quot; marginRight=&quot;0&quot; orientation=&quot;1&quot; verticalAnchor=&quot;1&quot;/&gt;&#10;                &lt;font bold=&quot;0&quot; name=&quot;Gill Sans Nova&quot; italic=&quot;0&quot; color=&quot;#000000&quot;/&gt;&#10;                &lt;paragraphformat lineRuleAfter=&quot;&quot; lineRuleBefore=&quot;&quot; leftIndent=&quot;0&quot; rightIndent=&quot;0&quot; firstLineIndent=&quot;0&quot; lineRuleWithin=&quot;&quot; spaceWithin=&quot;&quot; spaceBefore=&quot;&quot; spaceAfter=&quot;&quot;/&gt;&#10;                &lt;fill visible=&quot;0&quot;/&gt;&#10;                &lt;line visible=&quot;0&quot;/&gt;&#10;                &lt;shadow visible=&quot;0&quot;/&gt;&#10;                &lt;bulletformat visible=&quot;0&quot;/&gt;&#10;            &lt;/standard&gt;&#10;            &lt;agenda createSingleAgendaSlide=&quot;1&quot; createSeparatingSlides=&quot;1&quot; subtitle=&quot;&quot; startItemNo=&quot;1&quot; fontSizeAuto=&quot;1&quot; title=&quot;Agenda&quot; createBackupSlide=&quot;1&quot; sizingModeId=&quot;2&quot; fontSize=&quot;16&quot; startTime=&quot;540&quot; name=&quot;New Agenda&quot; timeFormatId=&quot;1&quot;/&gt;&#10;            &lt;columns&gt;&#10;                &lt;column checked=&quot;1&quot; rightSpacing=&quot;0&quot; fixedWidth=&quot;31.50472&quot; field=&quot;itemno&quot; label=&quot;No.&quot; leftSpacing=&quot;0&quot; dock=&quot;1&quot;/&gt;&#10;                &lt;column dock=&quot;1&quot; label=&quot;Topic&quot; leftSpacing=&quot;5&quot; field=&quot;topic&quot; rightDistribute=&quot;1&quot;/&gt;&#10;                &lt;column checked=&quot;1&quot; visible=&quot;1&quot; field=&quot;responsible&quot; label=&quot;Responsible&quot; leftSpacing=&quot;10&quot; rightDistribute=&quot;1&quot; dock=&quot;1&quot;/&gt;&#10;                &lt;column checked=&quot;0&quot; visible=&quot;1&quot; field=&quot;freecolumn&quot; label=&quot;&quot; leftSpacing=&quot;10&quot; rightDistribute=&quot;1&quot; dock=&quot;1&quot;/&gt;&#10;                &lt;column checked=&quot;1&quot; rightSpacing=&quot;6&quot; visible=&quot;1&quot; field=&quot;timeslot&quot; label=&quot;Time Slot&quot; leftSpacing=&quot;10&quot; dock=&quot;2&quot;/&gt;&#10;                &lt;column checked=&quot;0&quot; rightSpacing=&quot;6&quot; visible=&quot;1&quot; field=&quot;pageno&quot; label=&quot;Page No.&quot; leftSpacing=&quot;10&quot; dock=&quot;2&quot;/&gt;&#10;            &lt;/columns&gt;&#10;            &lt;position top=&quot;135.25&quot; width=&quot;878.8124&quot; left=&quot;40.49992&quot; height=&quot;350.25&quot;/&gt;&#10;            &lt;settings backupSlideTitle=&quot;Backup: %agendaName%&quot; allowedTimeFormatIds=&quot;1|2|3&quot; allowedLevels=&quot;2&quot; customLayoutName=&quot;SCS_Theme¦Agenda&quot; itemNoFormats=&quot;{1}¦{1}.{2}&quot; topMargin=&quot;0&quot; allowedFontSizes=&quot;8|9|10|10.5|11|12|14|16|18&quot; singleAgendaSlideSelected=&quot;0&quot; alwaysSelectTopLevel=&quot;1&quot; slideLayout=&quot;11&quot; customLayoutIndex=&quot;&quot; allowedSizingModeIds=&quot;1|2&quot; showBreak=&quot;1&quot; leftMargin=&quot;0&quot; customLayoutNameSingle=&quot;SCS_Theme¦Agenda&quot; customLayoutNameBackup=&quot;SCS_Theme¦Agenda&quot;/&gt;&#10;            &lt;cases&gt;&#10;                &lt;case topMaxSpacing=&quot;5&quot; level=&quot;1&quot; selected=&quot;0&quot; bottomMinSpacing=&quot;0&quot; topMinSpacing=&quot;5&quot; break=&quot;0&quot; bottomMaxSpacing=&quot;0&quot;&gt;&#10;                    &lt;element type=&quot;autoshape&quot; autoShapeType=&quot;1&quot; value=&quot;&quot;&gt;&#10;                        &lt;position top=&quot;0&quot; width=&quot;agendaWidth-topicLeftSpacing-itemNoWidth&quot; left=&quot;itemNoLeft+(itemSingleHeight+topicLeftSpacing)&quot; height=&quot;itemHeight&quot;/&gt;&#10;                        &lt;fill foreColor=&quot;#D9D9D9&quot; visible=&quot;1&quot;/&gt;&#10;                    &lt;/element&gt;&#10;                    &lt;element type=&quot;autoshape&quot; autoShapeType=&quot;1&quot; value=&quot;&quot;&gt;&#10;                        &lt;position top=&quot;0&quot; width=&quot;itemSingleHeight&quot; left=&quot;itemNoLeft&quot; height=&quot;itemTotalHeight&quot;/&gt;&#10;                        &lt;fill foreColor=&quot;#808080&quot; visible=&quot;1&quot;/&gt;&#10;                    &lt;/element&gt;&#10;                    &lt;element field=&quot;itemno&quot; type=&quot;autoshape&quot; autoShapeType=&quot;1&quot;&gt;&#10;                        &lt;textframe marginLeft=&quot;6&quot; verticalAnchor=&quot;3&quot; marginRight=&quot;6&quot;/&gt;&#10;                        &lt;paragraphformat alignment=&quot;2&quot;/&gt;&#10;                        &lt;fill foreColor=&quot;#808080&quot; visible=&quot;1&quot;/&gt;&#10;                        &lt;font color=&quot;#ffffff&quot; bold=&quot;1&quot;/&gt;&#10;                    &lt;/element&gt;&#10;                    &lt;element field=&quot;topic&quot; type=&quot;autoshape&quot; autoShapeType=&quot;1&quot;&gt;&#10;                        &lt;paragraphformat alignment=&quot;1&quot;/&gt;&#10;                        &lt;textframe marginLeft=&quot;6&quot;/&gt;&#10;                    &lt;/element&gt;&#10;                    &lt;element field=&quot;responsible&quot; type=&quot;autoshape&quot; autoShapeType=&quot;1&quot;&gt;&#10;                        &lt;paragraphformat alignment=&quot;1&quot;/&gt;&#10;                    &lt;/element&gt;&#10;                    &lt;element field=&quot;freecolumn&quot; type=&quot;autoshape&quot; autoShapeType=&quot;1&quot;&gt;&#10;                        &lt;paragraphformat alignment=&quot;1&quot;/&gt;&#10;                    &lt;/element&gt;&#10;                    &lt;element field=&quot;timeslot&quot; type=&quot;autoshape&quot; autoShapeType=&quot;1&quot;&gt;&#10;                        &lt;paragraphformat alignment=&quot;1&quot;/&gt;&#10;                    &lt;/element&gt;&#10;                    &lt;element field=&quot;pageno&quot; type=&quot;autoshape&quot; autoShapeType=&quot;1&quot;&gt;&#10;                        &lt;paragraphformat alignment=&quot;3&quot;/&gt;&#10;                    &lt;/element&gt;&#10;                &lt;/case&gt;&#10;                &lt;case topMaxSpacing=&quot;5&quot; level=&quot;1&quot; selected=&quot;1&quot; bottomMinSpacing=&quot;0&quot; topMinSpacing=&quot;5&quot; break=&quot;0&quot; bottomMaxSpacing=&quot;0&quot;&gt;&#10;                    &lt;element type=&quot;autoshape&quot; autoShapeType=&quot;1&quot; value=&quot;&quot;&gt;&#10;                        &lt;position top=&quot;0&quot; width=&quot;agendaWidth-topicLeftSpacing-itemNoWidth&quot; left=&quot;itemSingleHeight+topicLeftSpacing&quot; height=&quot;itemHeight&quot;/&gt;&#10;                        &lt;fill foreColor=&quot;5&quot; visible=&quot;1&quot;/&gt;&#10;                    &lt;/element&gt;&#10;                    &lt;element type=&quot;autoshape&quot; autoShapeType=&quot;1&quot; value=&quot;&quot;&gt;&#10;                        &lt;position top=&quot;0&quot; width=&quot;itemSingleHeight&quot; left=&quot;0&quot; height=&quot;itemTotalHeight&quot;/&gt;&#10;                        &lt;fill foreColor=&quot;5&quot; visible=&quot;1&quot;/&gt;&#10;                    &lt;/element&gt;&#10;                    &lt;element field=&quot;itemno&quot; type=&quot;autoshape&quot; autoShapeType=&quot;1&quot;&gt;&#10;                        &lt;textframe marginLeft=&quot;6&quot; verticalAnchor=&quot;3&quot; marginRight=&quot;6&quot;/&gt;&#10;                        &lt;paragraphformat alignment=&quot;2&quot;/&gt;&#10;                        &lt;fill foreColor=&quot;5&quot; visible=&quot;1&quot;/&gt;&#10;                        &lt;font color=&quot;14&quot; bold=&quot;1&quot;/&gt;&#10;                    &lt;/element&gt;&#10;                    &lt;element field=&quot;topic&quot; type=&quot;autoshape&quot; autoShapeType=&quot;1&quot;&gt;&#10;                        &lt;paragraphformat alignment=&quot;1&quot;/&gt;&#10;                        &lt;font color=&quot;14&quot; bold=&quot;1&quot;/&gt;&#10;                        &lt;textframe marginLeft=&quot;6&quot;/&gt;&#10;                    &lt;/element&gt;&#10;                    &lt;element field=&quot;responsible&quot; type=&quot;autoshape&quot; autoShapeType=&quot;1&quot;&gt;&#10;                        &lt;paragraphformat alignment=&quot;1&quot;/&gt;&#10;                        &lt;font color=&quot;14&quot; bold=&quot;1&quot;/&gt;&#10;                    &lt;/element&gt;&#10;                    &lt;element field=&quot;freecolumn&quot; type=&quot;autoshape&quot; autoShapeType=&quot;1&quot;&gt;&#10;                        &lt;paragraphformat alignment=&quot;1&quot;/&gt;&#10;                        &lt;font color=&quot;14&quot; bold=&quot;1&quot;/&gt;&#10;                    &lt;/element&gt;&#10;                    &lt;element field=&quot;timeslot&quot; type=&quot;autoshape&quot; autoShapeType=&quot;1&quot;&gt;&#10;                        &lt;paragraphformat alignment=&quot;1&quot;/&gt;&#10;                        &lt;font color=&quot;14&quot; bold=&quot;1&quot;/&gt;&#10;                    &lt;/element&gt;&#10;                    &lt;element field=&quot;pageno&quot; type=&quot;autoshape&quot; autoShapeType=&quot;1&quot;&gt;&#10;                        &lt;paragraphformat alignment=&quot;3&quot;/&gt;&#10;                        &lt;font color=&quot;14&quot; bold=&quot;1&quot;/&gt;&#10;                    &lt;/element&gt;&#10;                &lt;/case&gt;&#10;                &lt;case topMaxSpacing=&quot;5&quot; level=&quot;2&quot; selected=&quot;0&quot; bottomMinSpacing=&quot;0&quot; topMinSpacing=&quot;5&quot; break=&quot;0&quot; bottomMaxSpacing=&quot;0&quot;&gt;&#10;                    &lt;element type=&quot;autoshape&quot; autoShapeType=&quot;1&quot; value=&quot;&quot;&gt;&#10;                        &lt;position top=&quot;0&quot; width=&quot;agendaWidth-topicLeftSpacing-itemNoWidth&quot; left=&quot;itemSingleHeight+topicLeftSpacing&quot; height=&quot;itemHeight&quot;/&gt;&#10;                        &lt;fill foreColor=&quot;#D9D9D9&quot; visible=&quot;1&quot;/&gt;&#10;                    &lt;/element&gt;&#10;                    &lt;element type=&quot;autoshape&quot; autoShapeType=&quot;1&quot; value=&quot;&quot;&gt;&#10;                        &lt;position top=&quot;0&quot; width=&quot;itemSingleHeight&quot; left=&quot;0&quot; height=&quot;itemTotalHeight&quot;/&gt;&#10;                        &lt;fill foreColor=&quot;#808080&quot; visible=&quot;1&quot;/&gt;&#10;                    &lt;/element&gt;&#10;                    &lt;element field=&quot;topic&quot; type=&quot;autoshape&quot; autoShapeType=&quot;1&quot;&gt;&#10;                        &lt;paragraphformat alignment=&quot;1&quot;/&gt;&#10;                        &lt;font/&gt;&#10;                        &lt;textframe marginLeft=&quot;6&quot;/&gt;&#10;                    &lt;/element&gt;&#10;                    &lt;element field=&quot;responsible&quot; type=&quot;autoshape&quot; autoShapeType=&quot;1&quot;&gt;&#10;                        &lt;paragraphformat alignment=&quot;1&quot;/&gt;&#10;                        &lt;font/&gt;&#10;                    &lt;/element&gt;&#10;                    &lt;element field=&quot;freecolumn&quot; type=&quot;autoshape&quot; autoShapeType=&quot;1&quot;&gt;&#10;                        &lt;paragraphformat alignment=&quot;1&quot;/&gt;&#10;                        &lt;font/&gt;&#10;                    &lt;/element&gt;&#10;                    &lt;element field=&quot;timeslot&quot; type=&quot;autoshape&quot; autoShapeType=&quot;1&quot;&gt;&#10;                        &lt;paragraphformat alignment=&quot;1&quot;/&gt;&#10;                        &lt;font/&gt;&#10;                    &lt;/element&gt;&#10;                    &lt;element field=&quot;pageno&quot; type=&quot;autoshape&quot; autoShapeType=&quot;1&quot;&gt;&#10;                        &lt;paragraphformat alignment=&quot;3&quot;/&gt;&#10;                        &lt;font/&gt;&#10;                    &lt;/element&gt;&#10;                &lt;/case&gt;&#10;                &lt;case topMaxSpacing=&quot;5&quot; level=&quot;2&quot; selected=&quot;1&quot; bottomMinSpacing=&quot;0&quot; topMinSpacing=&quot;5&quot; break=&quot;0&quot; bottomMaxSpacing=&quot;0&quot;&gt;&#10;                    &lt;element type=&quot;autoshape&quot; autoShapeType=&quot;1&quot; value=&quot;&quot;&gt;&#10;                        &lt;position top=&quot;0&quot; width=&quot;agendaWidth-topicLeftSpacing-itemNoWidth&quot; left=&quot;itemSingleHeight+topicLeftSpacing&quot; height=&quot;itemHeight&quot;/&gt;&#10;                        &lt;fill foreColor=&quot;5&quot; visible=&quot;1&quot;/&gt;&#10;                    &lt;/element&gt;&#10;                    &lt;element type=&quot;autoshape&quot; autoShapeType=&quot;1&quot; value=&quot;&quot;&gt;&#10;                        &lt;position top=&quot;0&quot; width=&quot;itemSingleHeight&quot; left=&quot;0&quot; height=&quot;itemTotalHeight&quot;/&gt;&#10;                        &lt;fill foreColor=&quot;5&quot; visible=&quot;1&quot;/&gt;&#10;                    &lt;/element&gt;&#10;                    &lt;element field=&quot;topic&quot; type=&quot;autoshape&quot; autoShapeType=&quot;1&quot;&gt;&#10;                        &lt;paragraphformat alignment=&quot;1&quot;/&gt;&#10;                        &lt;font color=&quot;14&quot;/&gt;&#10;                        &lt;textframe marginLeft=&quot;6&quot;/&gt;&#10;                    &lt;/element&gt;&#10;                    &lt;element field=&quot;responsible&quot; type=&quot;autoshape&quot; autoShapeType=&quot;1&quot;&gt;&#10;                        &lt;paragraphformat alignment=&quot;1&quot;/&gt;&#10;                        &lt;font color=&quot;14&quot;/&gt;&#10;                    &lt;/element&gt;&#10;                    &lt;element field=&quot;freecolumn&quot; type=&quot;autoshape&quot; autoShapeType=&quot;1&quot;&gt;&#10;                        &lt;paragraphformat alignment=&quot;1&quot;/&gt;&#10;                        &lt;font color=&quot;14&quot;/&gt;&#10;                    &lt;/element&gt;&#10;                    &lt;element field=&quot;timeslot&quot; type=&quot;autoshape&quot; autoShapeType=&quot;1&quot;&gt;&#10;                        &lt;paragraphformat alignment=&quot;1&quot;/&gt;&#10;                        &lt;font color=&quot;14&quot;/&gt;&#10;                    &lt;/element&gt;&#10;                    &lt;element field=&quot;pageno&quot; type=&quot;autoshape&quot; autoShapeType=&quot;1&quot;&gt;&#10;                        &lt;paragraphformat alignment=&quot;3&quot;/&gt;&#10;                        &lt;font color=&quot;14&quot;/&gt;&#10;                    &lt;/element&gt;&#10;                &lt;/case&gt;&#10;                &lt;case topMaxSpacing=&quot;5&quot; level=&quot;1&quot; selected=&quot;0&quot; bottomMinSpacing=&quot;0&quot; topMinSpacing=&quot;5&quot; break=&quot;1&quot; bottomMaxSpacing=&quot;0&quot;&gt;&#10;                    &lt;element type=&quot;autoshape&quot; autoShapeType=&quot;1&quot; value=&quot;&quot;&gt;&#10;                        &lt;position top=&quot;0&quot; width=&quot;agendaWidth-topicLeftSpacing-itemNoWidth&quot; left=&quot;itemSingleHeight+topicLeftSpacing&quot; height=&quot;itemHeight&quot;/&gt;&#10;                        &lt;fill foreColor=&quot;#D9D9D9&quot; visible=&quot;1&quot;/&gt;&#10;                    &lt;/element&gt;&#10;                    &lt;element type=&quot;autoshape&quot; autoShapeType=&quot;1&quot; value=&quot;&quot;&gt;&#10;                        &lt;position top=&quot;0&quot; width=&quot;itemSingleHeight&quot; left=&quot;0&quot; height=&quot;itemTotalHeight&quot;/&gt;&#10;                        &lt;fill foreColor=&quot;#ffffff&quot; visible=&quot;1&quot;/&gt;&#10;                    &lt;/element&gt;&#10;                    &lt;element field=&quot;itemno&quot; type=&quot;autoshape&quot; autoShapeType=&quot;1&quot;&gt;&#10;                        &lt;textframe marginLeft=&quot;6&quot; verticalAnchor=&quot;3&quot; marginRight=&quot;6&quot;/&gt;&#10;                        &lt;paragraphformat alignment=&quot;2&quot;/&gt;&#10;                        &lt;fill foreColor=&quot;#ffffff&quot; visible=&quot;1&quot;/&gt;&#10;                        &lt;font color=&quot;#ffffff&quot; bold=&quot;1&quot;/&gt;&#10;                    &lt;/element&gt;&#10;                    &lt;element field=&quot;topic&quot; type=&quot;autoshape&quot; autoShapeType=&quot;1&quot;&gt;&#10;                        &lt;paragraphformat alignment=&quot;1&quot;/&gt;&#10;                        &lt;textframe marginLeft=&quot;6&quot;/&gt;&#10;                        &lt;font italic=&quot;1&quot;/&gt;&#10;                    &lt;/element&gt;&#10;                    &lt;element field=&quot;responsible&quot; type=&quot;autoshape&quot; autoShapeType=&quot;1&quot;&gt;&#10;                        &lt;paragraphformat alignment=&quot;1&quot;/&gt;&#10;                        &lt;font italic=&quot;1&quot;/&gt;&#10;                    &lt;/element&gt;&#10;                    &lt;element field=&quot;freecolumn&quot; type=&quot;autoshape&quot; autoShapeType=&quot;1&quot;&gt;&#10;                        &lt;paragraphformat alignment=&quot;1&quot;/&gt;&#10;                        &lt;font italic=&quot;1&quot;/&gt;&#10;                    &lt;/element&gt;&#10;                    &lt;element field=&quot;timeslot&quot; type=&quot;autoshape&quot; autoShapeType=&quot;1&quot;&gt;&#10;                        &lt;paragraphformat alignment=&quot;1&quot;/&gt;&#10;                        &lt;font italic=&quot;1&quot;/&gt;&#10;                    &lt;/element&gt;&#10;                    &lt;element field=&quot;pageno&quot; type=&quot;autoshape&quot; autoShapeType=&quot;1&quot;&gt;&#10;                        &lt;paragraphformat alignment=&quot;3&quot;/&gt;&#10;                        &lt;font italic=&quot;1&quot;/&gt;&#10;                    &lt;/element&gt;&#10;                &lt;/case&gt;&#10;                &lt;case topMaxSpacing=&quot;5&quot; level=&quot;1&quot; selected=&quot;1&quot; bottomMinSpacing=&quot;0&quot; topMinSpacing=&quot;5&quot; break=&quot;1&quot; bottomMaxSpacing=&quot;0&quot;&gt;&#10;                    &lt;element type=&quot;autoshape&quot; autoShapeType=&quot;1&quot; value=&quot;&quot;&gt;&#10;                        &lt;position top=&quot;0&quot; width=&quot;agendaWidth-topicLeftSpacing-itemNoWidth&quot; left=&quot;itemSingleHeight+topicLeftSpacing&quot; height=&quot;itemHeight&quot;/&gt;&#10;                        &lt;fill foreColor=&quot;5&quot; visible=&quot;1&quot;/&gt;&#10;                    &lt;/element&gt;&#10;                    &lt;element type=&quot;autoshape&quot; autoShapeType=&quot;1&quot; value=&quot;&quot;&gt;&#10;                        &lt;position top=&quot;0&quot; width=&quot;itemSingleHeight&quot; left=&quot;0&quot; height=&quot;itemTotalHeight&quot;/&gt;&#10;                        &lt;fill foreColor=&quot;#ffffff&quot; visible=&quot;1&quot;/&gt;&#10;                    &lt;/element&gt;&#10;                    &lt;element field=&quot;itemno&quot; type=&quot;autoshape&quot; autoShapeType=&quot;1&quot;&gt;&#10;                        &lt;textframe marginLeft=&quot;6&quot; verticalAnchor=&quot;3&quot; marginRight=&quot;6&quot;/&gt;&#10;                        &lt;paragraphformat alignment=&quot;2&quot;/&gt;&#10;                        &lt;fill foreColor=&quot;#ffffff&quot; visible=&quot;1&quot;/&gt;&#10;                        &lt;font color=&quot;14&quot; bold=&quot;1&quot; italic=&quot;1&quot;/&gt;&#10;                    &lt;/element&gt;&#10;                    &lt;element field=&quot;topic&quot; type=&quot;autoshape&quot; autoShapeType=&quot;1&quot;&gt;&#10;                        &lt;paragraphformat alignment=&quot;1&quot;/&gt;&#10;                        &lt;font color=&quot;14&quot; bold=&quot;1&quot; italic=&quot;1&quot;/&gt;&#10;                        &lt;textframe marginLeft=&quot;6&quot;/&gt;&#10;                    &lt;/element&gt;&#10;                    &lt;element field=&quot;responsible&quot; type=&quot;autoshape&quot; autoShapeType=&quot;1&quot;&gt;&#10;                        &lt;paragraphformat alignment=&quot;1&quot;/&gt;&#10;                        &lt;font color=&quot;14&quot; bold=&quot;1&quot; italic=&quot;1&quot;/&gt;&#10;                    &lt;/element&gt;&#10;                    &lt;element field=&quot;freecolumn&quot; type=&quot;autoshape&quot; autoShapeType=&quot;1&quot;&gt;&#10;                        &lt;paragraphformat alignment=&quot;1&quot;/&gt;&#10;                        &lt;font color=&quot;14&quot; bold=&quot;1&quot; italic=&quot;1&quot;/&gt;&#10;                    &lt;/element&gt;&#10;                    &lt;element field=&quot;timeslot&quot; type=&quot;autoshape&quot; autoShapeType=&quot;1&quot;&gt;&#10;                        &lt;paragraphformat alignment=&quot;1&quot;/&gt;&#10;                        &lt;font color=&quot;14&quot; bold=&quot;1&quot; italic=&quot;1&quot;/&gt;&#10;                    &lt;/element&gt;&#10;                    &lt;element field=&quot;pageno&quot; type=&quot;autoshape&quot; autoShapeType=&quot;1&quot;&gt;&#10;                        &lt;paragraphformat alignment=&quot;3&quot;/&gt;&#10;                        &lt;font color=&quot;14&quot; bold=&quot;1&quot; italic=&quot;1&quot;/&gt;&#10;                    &lt;/element&gt;&#10;                &lt;/case&gt;&#10;                &lt;case topMaxSpacing=&quot;5&quot; level=&quot;2&quot; selected=&quot;0&quot; bottomMinSpacing=&quot;0&quot; topMinSpacing=&quot;5&quot; break=&quot;1&quot; bottomMaxSpacing=&quot;0&quot;&gt;&#10;                    &lt;element type=&quot;autoshape&quot; autoShapeType=&quot;1&quot; value=&quot;&quot;&gt;&#10;                        &lt;position top=&quot;0&quot; width=&quot;agendaWidth-topicLeftSpacing-itemNoWidth&quot; left=&quot;itemSingleHeight+topicLeftSpacing&quot; height=&quot;itemHeight&quot;/&gt;&#10;                        &lt;fill foreColor=&quot;#D9D9D9&quot; visible=&quot;1&quot;/&gt;&#10;                    &lt;/element&gt;&#10;                    &lt;element type=&quot;autoshape&quot; autoShapeType=&quot;1&quot; value=&quot;&quot;&gt;&#10;                        &lt;position top=&quot;0&quot; width=&quot;itemSingleHeight&quot; left=&quot;0&quot; height=&quot;itemTotalHeight&quot;/&gt;&#10;                        &lt;fill foreColor=&quot;#808080&quot; visible=&quot;1&quot;/&gt;&#10;                    &lt;/element&gt;&#10;                    &lt;element field=&quot;topic&quot; type=&quot;autoshape&quot; autoShapeType=&quot;1&quot;&gt;&#10;                        &lt;paragraphformat alignment=&quot;1&quot;/&gt;&#10;                        &lt;font italic=&quot;1&quot;/&gt;&#10;                        &lt;textframe marginLeft=&quot;6&quot;/&gt;&#10;                    &lt;/element&gt;&#10;                    &lt;element field=&quot;responsible&quot; type=&quot;autoshape&quot; autoShapeType=&quot;1&quot;&gt;&#10;                        &lt;paragraphformat alignment=&quot;1&quot;/&gt;&#10;                        &lt;font italic=&quot;1&quot;/&gt;&#10;                    &lt;/element&gt;&#10;                    &lt;element field=&quot;freecolumn&quot; type=&quot;autoshape&quot; autoShapeType=&quot;1&quot;&gt;&#10;                        &lt;paragraphformat alignment=&quot;1&quot;/&gt;&#10;                        &lt;font italic=&quot;1&quot;/&gt;&#10;                    &lt;/element&gt;&#10;                    &lt;element field=&quot;timeslot&quot; type=&quot;autoshape&quot; autoShapeType=&quot;1&quot;&gt;&#10;                        &lt;paragraphformat alignment=&quot;1&quot;/&gt;&#10;                        &lt;font italic=&quot;1&quot;/&gt;&#10;                    &lt;/element&gt;&#10;                    &lt;element field=&quot;pageno&quot; type=&quot;autoshape&quot; autoShapeType=&quot;1&quot;&gt;&#10;                        &lt;paragraphformat alignment=&quot;3&quot;/&gt;&#10;                        &lt;font italic=&quot;1&quot;/&gt;&#10;                    &lt;/element&gt;&#10;                &lt;/case&gt;&#10;                &lt;case topMaxSpacing=&quot;5&quot; level=&quot;2&quot; selected=&quot;1&quot; bottomMinSpacing=&quot;0&quot; topMinSpacing=&quot;5&quot; break=&quot;1&quot; bottomMaxSpacing=&quot;0&quot;&gt;&#10;                    &lt;element type=&quot;autoshape&quot; autoShapeType=&quot;1&quot; value=&quot;&quot;&gt;&#10;                        &lt;position top=&quot;0&quot; width=&quot;agendaWidth-topicLeftSpacing-itemNoWidth&quot; left=&quot;itemSingleHeight+topicLeftSpacing&quot; height=&quot;itemHeight&quot;/&gt;&#10;                        &lt;fill foreColor=&quot;5&quot; visible=&quot;1&quot;/&gt;&#10;                    &lt;/element&gt;&#10;                    &lt;element type=&quot;autoshape&quot; autoShapeType=&quot;1&quot; value=&quot;&quot;&gt;&#10;                        &lt;position top=&quot;0&quot; width=&quot;itemSingleHeight&quot; left=&quot;0&quot; height=&quot;itemTotalHeight&quot;/&gt;&#10;                        &lt;fill foreColor=&quot;5&quot; visible=&quot;1&quot;/&gt;&#10;                    &lt;/element&gt;&#10;                    &lt;element field=&quot;topic&quot; type=&quot;autoshape&quot; autoShapeType=&quot;1&quot;&gt;&#10;                        &lt;paragraphformat alignment=&quot;1&quot;/&gt;&#10;                        &lt;font color=&quot;14&quot; italic=&quot;1&quot;/&gt;&#10;                        &lt;textframe marginLeft=&quot;6&quot;/&gt;&#10;                    &lt;/element&gt;&#10;                    &lt;element field=&quot;responsible&quot; type=&quot;autoshape&quot; autoShapeType=&quot;1&quot;&gt;&#10;                        &lt;paragraphformat alignment=&quot;1&quot;/&gt;&#10;                        &lt;font color=&quot;14&quot; italic=&quot;1&quot;/&gt;&#10;                    &lt;/element&gt;&#10;                    &lt;element field=&quot;freecolumn&quot; type=&quot;autoshape&quot; autoShapeType=&quot;1&quot;&gt;&#10;                        &lt;paragraphformat alignment=&quot;1&quot;/&gt;&#10;                        &lt;font color=&quot;14&quot; italic=&quot;1&quot;/&gt;&#10;                    &lt;/element&gt;&#10;                    &lt;element field=&quot;timeslot&quot; type=&quot;autoshape&quot; autoShapeType=&quot;1&quot;&gt;&#10;                        &lt;paragraphformat alignment=&quot;1&quot;/&gt;&#10;                        &lt;font color=&quot;14&quot; italic=&quot;1&quot;/&gt;&#10;                    &lt;/element&gt;&#10;                    &lt;element field=&quot;pageno&quot; type=&quot;autoshape&quot; autoShapeType=&quot;1&quot;&gt;&#10;                        &lt;paragraphformat alignment=&quot;3&quot;/&gt;&#10;                        &lt;font color=&quot;14&quot; italic=&quot;1&quot;/&gt;&#10;                    &lt;/element&gt;&#10;                &lt;/case&gt;&#10;            &lt;/cases&gt;&#10;            &lt;elements/&gt;&#10;        &lt;/layout&gt;&#10;    &lt;/layouts&gt;&#10;    &lt;contents&gt;&#10;        &lt;agenda createSections=&quot;1&quot; createSingleAgendaSlide=&quot;1&quot; backupSlideId=&quot;73b8b109-0dfa-4b1d-bb66-4ee6cc540936&quot; singleSlideId=&quot;c9af215e-c991-477f-ac8f-99c549431b48&quot; startTime=&quot;570&quot; createSeparatingSlides=&quot;1&quot; fontSizeAuto=&quot;1&quot; layoutId=&quot;1_4&quot; subtitle=&quot;&quot; title=&quot;Agenda&quot; name=&quot;Agenda&quot; startItemNo=&quot;0&quot; sizingModeId=&quot;2&quot; backupSectionId=&quot;{E26D49C7-48D9-9649-A01A-D1AF15184796}&quot; createBackupSlide=&quot;1&quot; fontSize=&quot;16&quot; timeFormatId=&quot;1&quot; createIndicators=&quot;0&quot;&gt;&#10;            &lt;columns&gt;&#10;                &lt;column fixedWidth=&quot;31.50471999999999488&quot; checked=&quot;1&quot; label=&quot;No.&quot; field=&quot;itemno&quot; leftSpacing=&quot;0&quot; rightSpacing=&quot;0&quot; dock=&quot;1&quot;/&gt;&#10;                &lt;column rightSpacing=&quot;108.130132784729&quot; field=&quot;topic&quot; label=&quot;Topic&quot; fixedWidth=&quot;0&quot; dock=&quot;1&quot; leftSpacing=&quot;5&quot;/&gt;&#10;                &lt;column label=&quot;Responsible&quot; visible=&quot;1&quot; leftSpacing=&quot;10&quot; rightSpacing=&quot;129.418748695595008&quot; fixedWidth=&quot;0&quot; field=&quot;responsible&quot; checked=&quot;0&quot; dock=&quot;1&quot;/&gt;&#10;                &lt;column checked=&quot;0&quot; fixedWidth=&quot;0&quot; field=&quot;freecolumn&quot; label=&quot;&amp;lt;Header&amp;gt;&quot; dock=&quot;1&quot; leftSpacing=&quot;10&quot; visible=&quot;1&quot; rightSpacing=&quot;0&quot;/&gt;&#10;                &lt;column visible=&quot;1&quot; checked=&quot;0&quot; label=&quot;Time Slot&quot; leftSpacing=&quot;10&quot; rightSpacing=&quot;6&quot; fixedWidth=&quot;0&quot; field=&quot;timeslot&quot; dock=&quot;2&quot;/&gt;&#10;                &lt;column field=&quot;pageno&quot; fixedWidth=&quot;0&quot; label=&quot;Page No.&quot; dock=&quot;2&quot; rightSpacing=&quot;6&quot; leftSpacing=&quot;10&quot; visible=&quot;1&quot; checked=&quot;1&quot;/&gt;&#10;            &lt;/columns&gt;&#10;            &lt;items&gt;&#10;                &lt;item level=&quot;1&quot; agendaSlideId=&quot;b1eef3af-69ef-42cb-9a01-d081ce41a551&quot; showAgendaItem=&quot;1&quot; generateAgendaSlide=&quot;1&quot; duration=&quot;15&quot; topic=&quot;Experiences and Hypotheses&quot; parentId=&quot;&quot; responsible=&quot;&quot; sectionId=&quot;{9D6FF66E-F225-D341-BAE4-E8CEC0836DF8}&quot; id=&quot;9d2ac104-9aca-49d9-97d7-410223321908&quot; isBreak=&quot;0&quot;/&gt;&#10;                &lt;item level=&quot;1&quot; isBreak=&quot;0&quot; generateAgendaSlide=&quot;1&quot; showAgendaItem=&quot;1&quot; agendaSlideId=&quot;13da6848-53e0-40c9-a5ad-9e698729640b&quot; duration=&quot;30&quot; sectionId=&quot;{9E71DF14-4DC0-6745-95E0-C8CBE78F989D}&quot; id=&quot;80077df9-2596-4404-95f2-f0360c490c5d&quot; responsible=&quot;&quot; topic=&quot;IT and Data Governance&quot; parentId=&quot;&quot;/&gt;&#10;                &lt;item isBreak=&quot;0&quot; responsible=&quot;&quot; level=&quot;1&quot; generateAgendaSlide=&quot;1&quot; sectionId=&quot;{EEB01938-4B55-5241-9D6A-6D03C66E8E3D}&quot; agendaSlideId=&quot;a54871f0-5b45-457a-89cf-1558f4bfb3cc&quot; parentId=&quot;&quot; showAgendaItem=&quot;1&quot; id=&quot;47e0639e-04bb-4cfa-9ce7-51569cf1b0ff&quot; duration=&quot;45&quot; topic=&quot;Governance around (Data) Products in Platforms in Ecosystems&quot;/&gt;&#10;            &lt;/items&gt;&#10;        &lt;/agenda&gt;&#10;    &lt;/contents&gt;&#10;&lt;/ee4p&gt;"/>
  <p:tag name="EE4P_LANGUAGE_ID" val="1033"/>
  <p:tag name="EE4P_STYLE_ID" val="6fb2f2a6-07b4-4319-a21e-26a8d3a146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-frank\AppData\Local\Templafy\AddIns\PowerPointVsto\28b933c7-7fbc-40b3-a48d-ca001494d1ca.jpeg"/>
</p:tagLst>
</file>

<file path=ppt/theme/theme1.xml><?xml version="1.0" encoding="utf-8"?>
<a:theme xmlns:a="http://schemas.openxmlformats.org/drawingml/2006/main" name="ICV-HSG-EN">
  <a:themeElements>
    <a:clrScheme name="uni stgallen Colors">
      <a:dk1>
        <a:sysClr val="windowText" lastClr="000000"/>
      </a:dk1>
      <a:lt1>
        <a:sysClr val="window" lastClr="FFFFFF"/>
      </a:lt1>
      <a:dk2>
        <a:srgbClr val="0A5F2D"/>
      </a:dk2>
      <a:lt2>
        <a:srgbClr val="FFFFFF"/>
      </a:lt2>
      <a:accent1>
        <a:srgbClr val="00802F"/>
      </a:accent1>
      <a:accent2>
        <a:srgbClr val="E1D7C3"/>
      </a:accent2>
      <a:accent3>
        <a:srgbClr val="EB6969"/>
      </a:accent3>
      <a:accent4>
        <a:srgbClr val="73A5AF"/>
      </a:accent4>
      <a:accent5>
        <a:srgbClr val="FFF04B"/>
      </a:accent5>
      <a:accent6>
        <a:srgbClr val="0A5F2D"/>
      </a:accent6>
      <a:hlink>
        <a:srgbClr val="00802F"/>
      </a:hlink>
      <a:folHlink>
        <a:srgbClr val="0A5F2D"/>
      </a:folHlink>
    </a:clrScheme>
    <a:fontScheme name="uni stgallen Font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S_Theme" id="{14AC96C4-A653-419B-9F98-BCEAB59CA431}" vid="{36A816B0-F4C2-482D-BABA-E7D145EB4E4D}"/>
    </a:ext>
  </a:extLst>
</a:theme>
</file>

<file path=ppt/theme/theme2.xml><?xml version="1.0" encoding="utf-8"?>
<a:theme xmlns:a="http://schemas.openxmlformats.org/drawingml/2006/main" name="ICV-HSG-DE">
  <a:themeElements>
    <a:clrScheme name="uni stgallen Colors">
      <a:dk1>
        <a:sysClr val="windowText" lastClr="000000"/>
      </a:dk1>
      <a:lt1>
        <a:sysClr val="window" lastClr="FFFFFF"/>
      </a:lt1>
      <a:dk2>
        <a:srgbClr val="0A5F2D"/>
      </a:dk2>
      <a:lt2>
        <a:srgbClr val="FFFFFF"/>
      </a:lt2>
      <a:accent1>
        <a:srgbClr val="00802F"/>
      </a:accent1>
      <a:accent2>
        <a:srgbClr val="E1D7C3"/>
      </a:accent2>
      <a:accent3>
        <a:srgbClr val="EB6969"/>
      </a:accent3>
      <a:accent4>
        <a:srgbClr val="73A5AF"/>
      </a:accent4>
      <a:accent5>
        <a:srgbClr val="FFF04B"/>
      </a:accent5>
      <a:accent6>
        <a:srgbClr val="0A5F2D"/>
      </a:accent6>
      <a:hlink>
        <a:srgbClr val="00802F"/>
      </a:hlink>
      <a:folHlink>
        <a:srgbClr val="0A5F2D"/>
      </a:folHlink>
    </a:clrScheme>
    <a:fontScheme name="uni stgallen Font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S_Theme" id="{14AC96C4-A653-419B-9F98-BCEAB59CA431}" vid="{36A816B0-F4C2-482D-BABA-E7D145EB4E4D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E5017C11-67CF-41FA-9001-5446285FBB5A}">
  <we:reference id="0978a9cb-a548-4218-ab38-75ef22e0bf01" version="1.0.0.7" store="EXCatalog" storeType="EXCatalog"/>
  <we:alternateReferences/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030A9E0E-25B1-D049-9BF2-48BB5605568C}">
  <we:reference id="wa104380278" version="1.0.0.6" store="de-DE" storeType="OMEX"/>
  <we:alternateReferences>
    <we:reference id="WA104380278" version="1.0.0.6" store="WA104380278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TemplafySlideTemplateConfiguration><![CDATA[{"slideVersion":1,"isValidatorEnabled":false,"isLocked":false,"elementsMetadata":[{"elementConfiguration":{"width":"{{UserProfile.Department.REFDepartmentLogo.WidthPNGPPT}}","height":"{{UserProfile.Department.REFDepartmentLogo.HeightPNGPPT}}","image":"{{UserProfile.Department.REFDepartmentLogo.ImagePNG}}","disableUpdates":false,"type":"image"},"type":"shape"}],"slideId":"637750113834107608","enableDocumentContentUpdater":true,"version":"2.0"}]]></TemplafySlideTemplateConfiguration>
</file>

<file path=customXml/item2.xml><?xml version="1.0" encoding="utf-8"?>
<TemplafySlideFormConfiguration><![CDATA[{"formFields":[],"formDataEntries":[]}]]></TemplafySlideFormConfiguration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667065916298E44AB6C856DD3EC26D1" ma:contentTypeVersion="13" ma:contentTypeDescription="Ein neues Dokument erstellen." ma:contentTypeScope="" ma:versionID="146d180ac2f3373843eccb81a0193458">
  <xsd:schema xmlns:xsd="http://www.w3.org/2001/XMLSchema" xmlns:xs="http://www.w3.org/2001/XMLSchema" xmlns:p="http://schemas.microsoft.com/office/2006/metadata/properties" xmlns:ns2="62f0066e-f703-4006-93a4-d6e626c2c891" xmlns:ns3="e456bd8d-45bd-4071-b023-d47737cbe8ca" targetNamespace="http://schemas.microsoft.com/office/2006/metadata/properties" ma:root="true" ma:fieldsID="27a6198009aa071f3ccb070f9f3193cb" ns2:_="" ns3:_="">
    <xsd:import namespace="62f0066e-f703-4006-93a4-d6e626c2c891"/>
    <xsd:import namespace="e456bd8d-45bd-4071-b023-d47737cbe8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f0066e-f703-4006-93a4-d6e626c2c8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e6e639ec-35b1-4635-902a-5d54595023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56bd8d-45bd-4071-b023-d47737cbe8c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0afc389-1cd4-4d67-a4da-12226bc5409c}" ma:internalName="TaxCatchAll" ma:showField="CatchAllData" ma:web="e456bd8d-45bd-4071-b023-d47737cbe8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f0066e-f703-4006-93a4-d6e626c2c891">
      <Terms xmlns="http://schemas.microsoft.com/office/infopath/2007/PartnerControls"/>
    </lcf76f155ced4ddcb4097134ff3c332f>
    <TaxCatchAll xmlns="e456bd8d-45bd-4071-b023-d47737cbe8ca" xsi:nil="true"/>
  </documentManagement>
</p:properties>
</file>

<file path=customXml/itemProps1.xml><?xml version="1.0" encoding="utf-8"?>
<ds:datastoreItem xmlns:ds="http://schemas.openxmlformats.org/officeDocument/2006/customXml" ds:itemID="{7E53CE26-002C-F149-B72A-706C1093EDE9}">
  <ds:schemaRefs/>
</ds:datastoreItem>
</file>

<file path=customXml/itemProps2.xml><?xml version="1.0" encoding="utf-8"?>
<ds:datastoreItem xmlns:ds="http://schemas.openxmlformats.org/officeDocument/2006/customXml" ds:itemID="{B27943E6-3FE4-D243-922A-21772D7E82BF}">
  <ds:schemaRefs/>
</ds:datastoreItem>
</file>

<file path=customXml/itemProps3.xml><?xml version="1.0" encoding="utf-8"?>
<ds:datastoreItem xmlns:ds="http://schemas.openxmlformats.org/officeDocument/2006/customXml" ds:itemID="{BB6581FE-94DB-4854-8837-BDCF141E9570}"/>
</file>

<file path=customXml/itemProps4.xml><?xml version="1.0" encoding="utf-8"?>
<ds:datastoreItem xmlns:ds="http://schemas.openxmlformats.org/officeDocument/2006/customXml" ds:itemID="{C7D78D38-9D8A-41D2-B29B-7265C80CCBDD}"/>
</file>

<file path=customXml/itemProps5.xml><?xml version="1.0" encoding="utf-8"?>
<ds:datastoreItem xmlns:ds="http://schemas.openxmlformats.org/officeDocument/2006/customXml" ds:itemID="{E14C4E6F-3B20-462F-9481-4A68C033C02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22</Words>
  <Application>Microsoft Office PowerPoint</Application>
  <PresentationFormat>On-screen Show (16:9)</PresentationFormat>
  <Paragraphs>9</Paragraphs>
  <Slides>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Calibri</vt:lpstr>
      <vt:lpstr>Wingdings</vt:lpstr>
      <vt:lpstr>Gill Sans Nova</vt:lpstr>
      <vt:lpstr>Gill Alt One MT Light</vt:lpstr>
      <vt:lpstr>Arial</vt:lpstr>
      <vt:lpstr>Gill Sans Nova Light</vt:lpstr>
      <vt:lpstr>ICV-HSG-EN</vt:lpstr>
      <vt:lpstr>ICV-HSG-DE</vt:lpstr>
      <vt:lpstr>think-cell Slide</vt:lpstr>
      <vt:lpstr>Cool Title</vt:lpstr>
      <vt:lpstr>PowerPoint Presentation</vt:lpstr>
      <vt:lpstr>PowerPoint Presentation</vt:lpstr>
      <vt:lpstr>Danke für Ihre Unterstützung!</vt:lpstr>
      <vt:lpstr>Questions?</vt:lpstr>
    </vt:vector>
  </TitlesOfParts>
  <Manager/>
  <Company>University of St.Gallen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ICV-HSG</dc:title>
  <dc:subject/>
  <dc:creator>Stephan Aier</dc:creator>
  <cp:keywords/>
  <dc:description/>
  <cp:lastModifiedBy>Rodrigues, Bruno</cp:lastModifiedBy>
  <cp:revision>231</cp:revision>
  <dcterms:created xsi:type="dcterms:W3CDTF">2022-09-12T10:36:05Z</dcterms:created>
  <dcterms:modified xsi:type="dcterms:W3CDTF">2024-11-12T10:16:22Z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0x0101007667065916298E44AB6C856DD3EC26D1</vt:lpwstr>
  </property>
</Properties>
</file>